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7"/>
  </p:notesMasterIdLst>
  <p:sldIdLst>
    <p:sldId id="264" r:id="rId5"/>
    <p:sldId id="263" r:id="rId6"/>
  </p:sldIdLst>
  <p:sldSz cx="10693400" cy="7561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a Kaukab" initials="MK" lastIdx="1" clrIdx="0">
    <p:extLst>
      <p:ext uri="{19B8F6BF-5375-455C-9EA6-DF929625EA0E}">
        <p15:presenceInfo xmlns:p15="http://schemas.microsoft.com/office/powerpoint/2012/main" userId="6017c3b3362fb2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23B"/>
    <a:srgbClr val="BED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2B042-FEB0-4E73-88F4-8309A75EB6DF}" v="5" dt="2021-01-26T10:43:12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1" autoAdjust="0"/>
    <p:restoredTop sz="94674" autoAdjust="0"/>
  </p:normalViewPr>
  <p:slideViewPr>
    <p:cSldViewPr>
      <p:cViewPr varScale="1">
        <p:scale>
          <a:sx n="67" d="100"/>
          <a:sy n="67" d="100"/>
        </p:scale>
        <p:origin x="1218" y="7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a Kaukab" userId="6017c3b3362fb234" providerId="LiveId" clId="{07D2B042-FEB0-4E73-88F4-8309A75EB6DF}"/>
    <pc:docChg chg="custSel modSld">
      <pc:chgData name="Marianna Kaukab" userId="6017c3b3362fb234" providerId="LiveId" clId="{07D2B042-FEB0-4E73-88F4-8309A75EB6DF}" dt="2021-01-26T10:43:37.114" v="26" actId="478"/>
      <pc:docMkLst>
        <pc:docMk/>
      </pc:docMkLst>
      <pc:sldChg chg="addSp delSp modSp mod">
        <pc:chgData name="Marianna Kaukab" userId="6017c3b3362fb234" providerId="LiveId" clId="{07D2B042-FEB0-4E73-88F4-8309A75EB6DF}" dt="2021-01-26T10:43:37.114" v="26" actId="478"/>
        <pc:sldMkLst>
          <pc:docMk/>
          <pc:sldMk cId="834292998" sldId="263"/>
        </pc:sldMkLst>
        <pc:picChg chg="add del mod modCrop">
          <ac:chgData name="Marianna Kaukab" userId="6017c3b3362fb234" providerId="LiveId" clId="{07D2B042-FEB0-4E73-88F4-8309A75EB6DF}" dt="2021-01-26T10:43:37.114" v="26" actId="478"/>
          <ac:picMkLst>
            <pc:docMk/>
            <pc:sldMk cId="834292998" sldId="263"/>
            <ac:picMk id="3" creationId="{D125D955-6FB3-417A-96BF-9BDBE1DE990D}"/>
          </ac:picMkLst>
        </pc:picChg>
      </pc:sldChg>
      <pc:sldChg chg="delSp modSp mod">
        <pc:chgData name="Marianna Kaukab" userId="6017c3b3362fb234" providerId="LiveId" clId="{07D2B042-FEB0-4E73-88F4-8309A75EB6DF}" dt="2021-01-26T09:38:22.947" v="18" actId="20577"/>
        <pc:sldMkLst>
          <pc:docMk/>
          <pc:sldMk cId="3204251308" sldId="264"/>
        </pc:sldMkLst>
        <pc:spChg chg="mod">
          <ac:chgData name="Marianna Kaukab" userId="6017c3b3362fb234" providerId="LiveId" clId="{07D2B042-FEB0-4E73-88F4-8309A75EB6DF}" dt="2021-01-26T09:37:28.720" v="10" actId="1076"/>
          <ac:spMkLst>
            <pc:docMk/>
            <pc:sldMk cId="3204251308" sldId="264"/>
            <ac:spMk id="2" creationId="{FFE78EF1-A4EB-411A-9F78-DD3AF3E702C3}"/>
          </ac:spMkLst>
        </pc:spChg>
        <pc:spChg chg="mod">
          <ac:chgData name="Marianna Kaukab" userId="6017c3b3362fb234" providerId="LiveId" clId="{07D2B042-FEB0-4E73-88F4-8309A75EB6DF}" dt="2021-01-26T09:33:33.264" v="2" actId="1076"/>
          <ac:spMkLst>
            <pc:docMk/>
            <pc:sldMk cId="3204251308" sldId="264"/>
            <ac:spMk id="7" creationId="{83AC8255-3B6A-4CBC-B8CD-81097E1B7444}"/>
          </ac:spMkLst>
        </pc:spChg>
        <pc:spChg chg="mod">
          <ac:chgData name="Marianna Kaukab" userId="6017c3b3362fb234" providerId="LiveId" clId="{07D2B042-FEB0-4E73-88F4-8309A75EB6DF}" dt="2021-01-26T09:38:22.947" v="18" actId="20577"/>
          <ac:spMkLst>
            <pc:docMk/>
            <pc:sldMk cId="3204251308" sldId="264"/>
            <ac:spMk id="10" creationId="{7AFC56EA-2D8D-422A-8985-162E1246F3EF}"/>
          </ac:spMkLst>
        </pc:spChg>
        <pc:spChg chg="mod">
          <ac:chgData name="Marianna Kaukab" userId="6017c3b3362fb234" providerId="LiveId" clId="{07D2B042-FEB0-4E73-88F4-8309A75EB6DF}" dt="2021-01-26T09:37:07.528" v="8" actId="6549"/>
          <ac:spMkLst>
            <pc:docMk/>
            <pc:sldMk cId="3204251308" sldId="264"/>
            <ac:spMk id="27" creationId="{6E1785D1-F813-4C5A-97F4-41B8844BE230}"/>
          </ac:spMkLst>
        </pc:spChg>
        <pc:picChg chg="mod">
          <ac:chgData name="Marianna Kaukab" userId="6017c3b3362fb234" providerId="LiveId" clId="{07D2B042-FEB0-4E73-88F4-8309A75EB6DF}" dt="2021-01-26T09:37:31.669" v="11" actId="1076"/>
          <ac:picMkLst>
            <pc:docMk/>
            <pc:sldMk cId="3204251308" sldId="264"/>
            <ac:picMk id="34" creationId="{86B568E0-B2FA-4B66-BE4D-282C7C78E42B}"/>
          </ac:picMkLst>
        </pc:picChg>
        <pc:picChg chg="mod">
          <ac:chgData name="Marianna Kaukab" userId="6017c3b3362fb234" providerId="LiveId" clId="{07D2B042-FEB0-4E73-88F4-8309A75EB6DF}" dt="2021-01-26T09:37:12.856" v="9" actId="1076"/>
          <ac:picMkLst>
            <pc:docMk/>
            <pc:sldMk cId="3204251308" sldId="264"/>
            <ac:picMk id="35" creationId="{348B5F3B-4D3A-4CDA-9085-1862A66415BD}"/>
          </ac:picMkLst>
        </pc:picChg>
        <pc:picChg chg="mod">
          <ac:chgData name="Marianna Kaukab" userId="6017c3b3362fb234" providerId="LiveId" clId="{07D2B042-FEB0-4E73-88F4-8309A75EB6DF}" dt="2021-01-26T09:33:28.922" v="1" actId="1076"/>
          <ac:picMkLst>
            <pc:docMk/>
            <pc:sldMk cId="3204251308" sldId="264"/>
            <ac:picMk id="1026" creationId="{CE065C09-4EF7-4371-918B-6750C57D0BC7}"/>
          </ac:picMkLst>
        </pc:picChg>
        <pc:picChg chg="mod">
          <ac:chgData name="Marianna Kaukab" userId="6017c3b3362fb234" providerId="LiveId" clId="{07D2B042-FEB0-4E73-88F4-8309A75EB6DF}" dt="2021-01-26T09:33:21.016" v="0" actId="1076"/>
          <ac:picMkLst>
            <pc:docMk/>
            <pc:sldMk cId="3204251308" sldId="264"/>
            <ac:picMk id="1028" creationId="{79104511-EEA0-4299-B457-DD03B7AAC73D}"/>
          </ac:picMkLst>
        </pc:picChg>
        <pc:inkChg chg="mod">
          <ac:chgData name="Marianna Kaukab" userId="6017c3b3362fb234" providerId="LiveId" clId="{07D2B042-FEB0-4E73-88F4-8309A75EB6DF}" dt="2021-01-26T09:33:38.127" v="3" actId="1076"/>
          <ac:inkMkLst>
            <pc:docMk/>
            <pc:sldMk cId="3204251308" sldId="264"/>
            <ac:inkMk id="13" creationId="{C331094E-AACE-4ECC-ABEF-F39B55631704}"/>
          </ac:inkMkLst>
        </pc:inkChg>
        <pc:cxnChg chg="del">
          <ac:chgData name="Marianna Kaukab" userId="6017c3b3362fb234" providerId="LiveId" clId="{07D2B042-FEB0-4E73-88F4-8309A75EB6DF}" dt="2021-01-26T09:36:29.885" v="4" actId="478"/>
          <ac:cxnSpMkLst>
            <pc:docMk/>
            <pc:sldMk cId="3204251308" sldId="264"/>
            <ac:cxnSpMk id="8" creationId="{C8D0D803-755C-4129-938D-7B330CFE3A13}"/>
          </ac:cxnSpMkLst>
        </pc:cxnChg>
      </pc:sldChg>
    </pc:docChg>
  </pc:docChgLst>
  <pc:docChgLst>
    <pc:chgData userId="6017c3b3362fb234" providerId="LiveId" clId="{1FB11DBC-B4F3-400F-98E9-7F091FE92932}"/>
    <pc:docChg chg="custSel addSld delSld modSld">
      <pc:chgData name="" userId="6017c3b3362fb234" providerId="LiveId" clId="{1FB11DBC-B4F3-400F-98E9-7F091FE92932}" dt="2021-01-26T10:58:10.368" v="72" actId="2696"/>
      <pc:docMkLst>
        <pc:docMk/>
      </pc:docMkLst>
      <pc:sldChg chg="addSp delSp modSp">
        <pc:chgData name="" userId="6017c3b3362fb234" providerId="LiveId" clId="{1FB11DBC-B4F3-400F-98E9-7F091FE92932}" dt="2021-01-26T10:57:41.218" v="71" actId="115"/>
        <pc:sldMkLst>
          <pc:docMk/>
          <pc:sldMk cId="834292998" sldId="263"/>
        </pc:sldMkLst>
        <pc:spChg chg="mod">
          <ac:chgData name="" userId="6017c3b3362fb234" providerId="LiveId" clId="{1FB11DBC-B4F3-400F-98E9-7F091FE92932}" dt="2021-01-26T10:56:21.336" v="69" actId="20577"/>
          <ac:spMkLst>
            <pc:docMk/>
            <pc:sldMk cId="834292998" sldId="263"/>
            <ac:spMk id="9" creationId="{8EE43FE4-C84D-496B-BAE3-86547EA5CB4B}"/>
          </ac:spMkLst>
        </pc:spChg>
        <pc:spChg chg="mod">
          <ac:chgData name="" userId="6017c3b3362fb234" providerId="LiveId" clId="{1FB11DBC-B4F3-400F-98E9-7F091FE92932}" dt="2021-01-26T10:53:33.209" v="58" actId="14100"/>
          <ac:spMkLst>
            <pc:docMk/>
            <pc:sldMk cId="834292998" sldId="263"/>
            <ac:spMk id="10" creationId="{F72514A1-10AE-4773-8243-014AE76D18B0}"/>
          </ac:spMkLst>
        </pc:spChg>
        <pc:spChg chg="mod">
          <ac:chgData name="" userId="6017c3b3362fb234" providerId="LiveId" clId="{1FB11DBC-B4F3-400F-98E9-7F091FE92932}" dt="2021-01-26T10:57:41.218" v="71" actId="115"/>
          <ac:spMkLst>
            <pc:docMk/>
            <pc:sldMk cId="834292998" sldId="263"/>
            <ac:spMk id="50" creationId="{DA0F8A93-2B8A-40A0-9022-7B51BAE1D2B6}"/>
          </ac:spMkLst>
        </pc:spChg>
        <pc:picChg chg="del">
          <ac:chgData name="" userId="6017c3b3362fb234" providerId="LiveId" clId="{1FB11DBC-B4F3-400F-98E9-7F091FE92932}" dt="2021-01-26T10:51:05.421" v="9"/>
          <ac:picMkLst>
            <pc:docMk/>
            <pc:sldMk cId="834292998" sldId="263"/>
            <ac:picMk id="32" creationId="{8D3DF97A-F7AA-406E-BA50-CCEA0075F7A3}"/>
          </ac:picMkLst>
        </pc:picChg>
        <pc:picChg chg="del mod">
          <ac:chgData name="" userId="6017c3b3362fb234" providerId="LiveId" clId="{1FB11DBC-B4F3-400F-98E9-7F091FE92932}" dt="2021-01-26T10:52:36" v="30" actId="478"/>
          <ac:picMkLst>
            <pc:docMk/>
            <pc:sldMk cId="834292998" sldId="263"/>
            <ac:picMk id="34" creationId="{438915E1-8131-45C3-BE69-2B4B8ACBD181}"/>
          </ac:picMkLst>
        </pc:picChg>
        <pc:picChg chg="add mod">
          <ac:chgData name="" userId="6017c3b3362fb234" providerId="LiveId" clId="{1FB11DBC-B4F3-400F-98E9-7F091FE92932}" dt="2021-01-26T10:55:26.055" v="61" actId="1076"/>
          <ac:picMkLst>
            <pc:docMk/>
            <pc:sldMk cId="834292998" sldId="263"/>
            <ac:picMk id="35" creationId="{374A0BF6-51D0-498F-BE86-D9A2F76A22CC}"/>
          </ac:picMkLst>
        </pc:picChg>
        <pc:picChg chg="add mod ord">
          <ac:chgData name="" userId="6017c3b3362fb234" providerId="LiveId" clId="{1FB11DBC-B4F3-400F-98E9-7F091FE92932}" dt="2021-01-26T10:56:41.854" v="70" actId="167"/>
          <ac:picMkLst>
            <pc:docMk/>
            <pc:sldMk cId="834292998" sldId="263"/>
            <ac:picMk id="37" creationId="{B0BB8938-0A1D-44DA-9766-CCAEF56617B5}"/>
          </ac:picMkLst>
        </pc:picChg>
      </pc:sldChg>
      <pc:sldChg chg="addSp delSp modSp add del">
        <pc:chgData name="" userId="6017c3b3362fb234" providerId="LiveId" clId="{1FB11DBC-B4F3-400F-98E9-7F091FE92932}" dt="2021-01-26T10:58:10.368" v="72" actId="2696"/>
        <pc:sldMkLst>
          <pc:docMk/>
          <pc:sldMk cId="2002677219" sldId="265"/>
        </pc:sldMkLst>
        <pc:spChg chg="del">
          <ac:chgData name="" userId="6017c3b3362fb234" providerId="LiveId" clId="{1FB11DBC-B4F3-400F-98E9-7F091FE92932}" dt="2021-01-26T10:50:09.525" v="1"/>
          <ac:spMkLst>
            <pc:docMk/>
            <pc:sldMk cId="2002677219" sldId="265"/>
            <ac:spMk id="2" creationId="{676C56E4-FFFC-44D4-87DF-9034FA5E5FF6}"/>
          </ac:spMkLst>
        </pc:spChg>
        <pc:spChg chg="del">
          <ac:chgData name="" userId="6017c3b3362fb234" providerId="LiveId" clId="{1FB11DBC-B4F3-400F-98E9-7F091FE92932}" dt="2021-01-26T10:50:09.525" v="1"/>
          <ac:spMkLst>
            <pc:docMk/>
            <pc:sldMk cId="2002677219" sldId="265"/>
            <ac:spMk id="3" creationId="{6F2DBED1-20BB-4581-AB92-7E91A1F62776}"/>
          </ac:spMkLst>
        </pc:spChg>
        <pc:picChg chg="add">
          <ac:chgData name="" userId="6017c3b3362fb234" providerId="LiveId" clId="{1FB11DBC-B4F3-400F-98E9-7F091FE92932}" dt="2021-01-26T10:51:07.729" v="10"/>
          <ac:picMkLst>
            <pc:docMk/>
            <pc:sldMk cId="2002677219" sldId="265"/>
            <ac:picMk id="5" creationId="{5C7E1974-DBA7-4ECB-9349-B3A05CC7E0A6}"/>
          </ac:picMkLst>
        </pc:picChg>
        <pc:picChg chg="add del mod modCrop">
          <ac:chgData name="" userId="6017c3b3362fb234" providerId="LiveId" clId="{1FB11DBC-B4F3-400F-98E9-7F091FE92932}" dt="2021-01-26T10:51:10.306" v="11"/>
          <ac:picMkLst>
            <pc:docMk/>
            <pc:sldMk cId="2002677219" sldId="265"/>
            <ac:picMk id="1026" creationId="{82174D60-CDAD-412C-A792-3E44ECC8A062}"/>
          </ac:picMkLst>
        </pc:picChg>
      </pc:sldChg>
    </pc:docChg>
  </pc:docChgLst>
  <pc:docChgLst>
    <pc:chgData userId="6017c3b3362fb234" providerId="LiveId" clId="{E7D6E2A7-2049-4C2B-94A9-3D93E94B2311}"/>
    <pc:docChg chg="undo custSel delSld modSld sldOrd">
      <pc:chgData name="" userId="6017c3b3362fb234" providerId="LiveId" clId="{E7D6E2A7-2049-4C2B-94A9-3D93E94B2311}" dt="2021-01-25T15:38:53.545" v="1311" actId="1076"/>
      <pc:docMkLst>
        <pc:docMk/>
      </pc:docMkLst>
      <pc:sldChg chg="addSp delSp">
        <pc:chgData name="" userId="6017c3b3362fb234" providerId="LiveId" clId="{E7D6E2A7-2049-4C2B-94A9-3D93E94B2311}" dt="2021-01-25T15:36:55.318" v="1224"/>
        <pc:sldMkLst>
          <pc:docMk/>
          <pc:sldMk cId="2747077011" sldId="256"/>
        </pc:sldMkLst>
        <pc:spChg chg="del">
          <ac:chgData name="" userId="6017c3b3362fb234" providerId="LiveId" clId="{E7D6E2A7-2049-4C2B-94A9-3D93E94B2311}" dt="2021-01-25T15:27:28.207" v="814" actId="478"/>
          <ac:spMkLst>
            <pc:docMk/>
            <pc:sldMk cId="2747077011" sldId="256"/>
            <ac:spMk id="26" creationId="{E93F45E2-9365-7F48-BE2F-787BCCBFDD1B}"/>
          </ac:spMkLst>
        </pc:spChg>
        <pc:spChg chg="add del">
          <ac:chgData name="" userId="6017c3b3362fb234" providerId="LiveId" clId="{E7D6E2A7-2049-4C2B-94A9-3D93E94B2311}" dt="2021-01-25T15:28:23.115" v="830"/>
          <ac:spMkLst>
            <pc:docMk/>
            <pc:sldMk cId="2747077011" sldId="256"/>
            <ac:spMk id="27" creationId="{4843C392-E50A-BC43-8D73-B0598DE52D83}"/>
          </ac:spMkLst>
        </pc:spChg>
        <pc:spChg chg="del">
          <ac:chgData name="" userId="6017c3b3362fb234" providerId="LiveId" clId="{E7D6E2A7-2049-4C2B-94A9-3D93E94B2311}" dt="2021-01-25T15:27:36.646" v="817"/>
          <ac:spMkLst>
            <pc:docMk/>
            <pc:sldMk cId="2747077011" sldId="256"/>
            <ac:spMk id="30" creationId="{791BF8D6-EAC4-A043-A8EE-71647CD30C13}"/>
          </ac:spMkLst>
        </pc:spChg>
        <pc:spChg chg="del">
          <ac:chgData name="" userId="6017c3b3362fb234" providerId="LiveId" clId="{E7D6E2A7-2049-4C2B-94A9-3D93E94B2311}" dt="2021-01-25T15:27:36.646" v="817"/>
          <ac:spMkLst>
            <pc:docMk/>
            <pc:sldMk cId="2747077011" sldId="256"/>
            <ac:spMk id="31" creationId="{D69A3B09-2977-DE4D-9FF1-9E01D8A7B2FE}"/>
          </ac:spMkLst>
        </pc:spChg>
        <pc:spChg chg="del">
          <ac:chgData name="" userId="6017c3b3362fb234" providerId="LiveId" clId="{E7D6E2A7-2049-4C2B-94A9-3D93E94B2311}" dt="2021-01-25T15:27:36.646" v="817"/>
          <ac:spMkLst>
            <pc:docMk/>
            <pc:sldMk cId="2747077011" sldId="256"/>
            <ac:spMk id="32" creationId="{986B5574-E4EB-8049-AC02-6DC142DF0D19}"/>
          </ac:spMkLst>
        </pc:spChg>
        <pc:spChg chg="add del">
          <ac:chgData name="" userId="6017c3b3362fb234" providerId="LiveId" clId="{E7D6E2A7-2049-4C2B-94A9-3D93E94B2311}" dt="2021-01-25T15:28:23.115" v="830"/>
          <ac:spMkLst>
            <pc:docMk/>
            <pc:sldMk cId="2747077011" sldId="256"/>
            <ac:spMk id="33" creationId="{A98FB31E-3F9C-8240-A6BE-A81AD5543E04}"/>
          </ac:spMkLst>
        </pc:spChg>
        <pc:spChg chg="del">
          <ac:chgData name="" userId="6017c3b3362fb234" providerId="LiveId" clId="{E7D6E2A7-2049-4C2B-94A9-3D93E94B2311}" dt="2021-01-25T15:27:50.099" v="820"/>
          <ac:spMkLst>
            <pc:docMk/>
            <pc:sldMk cId="2747077011" sldId="256"/>
            <ac:spMk id="35" creationId="{77E3AAC1-03D7-F34C-B5A7-5FD5471450C1}"/>
          </ac:spMkLst>
        </pc:spChg>
        <pc:spChg chg="del">
          <ac:chgData name="" userId="6017c3b3362fb234" providerId="LiveId" clId="{E7D6E2A7-2049-4C2B-94A9-3D93E94B2311}" dt="2021-01-25T15:27:50.099" v="820"/>
          <ac:spMkLst>
            <pc:docMk/>
            <pc:sldMk cId="2747077011" sldId="256"/>
            <ac:spMk id="36" creationId="{D314F676-6CA1-5B4D-B9F1-003501160B7B}"/>
          </ac:spMkLst>
        </pc:spChg>
        <pc:spChg chg="del">
          <ac:chgData name="" userId="6017c3b3362fb234" providerId="LiveId" clId="{E7D6E2A7-2049-4C2B-94A9-3D93E94B2311}" dt="2021-01-25T15:27:50.099" v="820"/>
          <ac:spMkLst>
            <pc:docMk/>
            <pc:sldMk cId="2747077011" sldId="256"/>
            <ac:spMk id="37" creationId="{CFBD51D1-19AE-FF4F-9588-EA23052E6D15}"/>
          </ac:spMkLst>
        </pc:spChg>
        <pc:picChg chg="del">
          <ac:chgData name="" userId="6017c3b3362fb234" providerId="LiveId" clId="{E7D6E2A7-2049-4C2B-94A9-3D93E94B2311}" dt="2021-01-25T15:27:33.104" v="816" actId="478"/>
          <ac:picMkLst>
            <pc:docMk/>
            <pc:sldMk cId="2747077011" sldId="256"/>
            <ac:picMk id="2" creationId="{FD55903F-8028-4E9C-9401-2B8B76887748}"/>
          </ac:picMkLst>
        </pc:picChg>
        <pc:picChg chg="add del">
          <ac:chgData name="" userId="6017c3b3362fb234" providerId="LiveId" clId="{E7D6E2A7-2049-4C2B-94A9-3D93E94B2311}" dt="2021-01-25T15:27:36.646" v="817"/>
          <ac:picMkLst>
            <pc:docMk/>
            <pc:sldMk cId="2747077011" sldId="256"/>
            <ac:picMk id="29" creationId="{1A8F68FC-D700-3F47-8E97-0F2B15D334D8}"/>
          </ac:picMkLst>
        </pc:picChg>
        <pc:picChg chg="add del">
          <ac:chgData name="" userId="6017c3b3362fb234" providerId="LiveId" clId="{E7D6E2A7-2049-4C2B-94A9-3D93E94B2311}" dt="2021-01-25T15:27:50.099" v="820"/>
          <ac:picMkLst>
            <pc:docMk/>
            <pc:sldMk cId="2747077011" sldId="256"/>
            <ac:picMk id="34" creationId="{C341E8CD-3F8A-0941-8344-1694A665850C}"/>
          </ac:picMkLst>
        </pc:picChg>
        <pc:picChg chg="del">
          <ac:chgData name="" userId="6017c3b3362fb234" providerId="LiveId" clId="{E7D6E2A7-2049-4C2B-94A9-3D93E94B2311}" dt="2021-01-25T15:35:06.234" v="1144"/>
          <ac:picMkLst>
            <pc:docMk/>
            <pc:sldMk cId="2747077011" sldId="256"/>
            <ac:picMk id="39" creationId="{30AD9130-3565-D242-B8F9-4A97B9DDC07C}"/>
          </ac:picMkLst>
        </pc:picChg>
        <pc:picChg chg="del">
          <ac:chgData name="" userId="6017c3b3362fb234" providerId="LiveId" clId="{E7D6E2A7-2049-4C2B-94A9-3D93E94B2311}" dt="2021-01-25T15:36:55.318" v="1224"/>
          <ac:picMkLst>
            <pc:docMk/>
            <pc:sldMk cId="2747077011" sldId="256"/>
            <ac:picMk id="47" creationId="{DB98BB7A-7A89-5246-9550-413B000E90B5}"/>
          </ac:picMkLst>
        </pc:picChg>
        <pc:picChg chg="del">
          <ac:chgData name="" userId="6017c3b3362fb234" providerId="LiveId" clId="{E7D6E2A7-2049-4C2B-94A9-3D93E94B2311}" dt="2021-01-25T15:36:55.318" v="1224"/>
          <ac:picMkLst>
            <pc:docMk/>
            <pc:sldMk cId="2747077011" sldId="256"/>
            <ac:picMk id="49" creationId="{01E1BBE4-724B-4A4D-8B1F-F2D1D3C3AFB4}"/>
          </ac:picMkLst>
        </pc:picChg>
        <pc:cxnChg chg="del">
          <ac:chgData name="" userId="6017c3b3362fb234" providerId="LiveId" clId="{E7D6E2A7-2049-4C2B-94A9-3D93E94B2311}" dt="2021-01-25T15:27:32.310" v="815" actId="478"/>
          <ac:cxnSpMkLst>
            <pc:docMk/>
            <pc:sldMk cId="2747077011" sldId="256"/>
            <ac:cxnSpMk id="42" creationId="{DA3B4008-A108-9348-A765-106CD8DD8501}"/>
          </ac:cxnSpMkLst>
        </pc:cxnChg>
      </pc:sldChg>
      <pc:sldChg chg="addSp delSp modSp ord">
        <pc:chgData name="" userId="6017c3b3362fb234" providerId="LiveId" clId="{E7D6E2A7-2049-4C2B-94A9-3D93E94B2311}" dt="2021-01-25T15:38:53.545" v="1311" actId="1076"/>
        <pc:sldMkLst>
          <pc:docMk/>
          <pc:sldMk cId="834292998" sldId="263"/>
        </pc:sldMkLst>
        <pc:spChg chg="del">
          <ac:chgData name="" userId="6017c3b3362fb234" providerId="LiveId" clId="{E7D6E2A7-2049-4C2B-94A9-3D93E94B2311}" dt="2021-01-25T13:52:37.428" v="15" actId="478"/>
          <ac:spMkLst>
            <pc:docMk/>
            <pc:sldMk cId="834292998" sldId="263"/>
            <ac:spMk id="3" creationId="{8E566F4F-B75C-4AC5-864C-7A388BE708E7}"/>
          </ac:spMkLst>
        </pc:spChg>
        <pc:spChg chg="del">
          <ac:chgData name="" userId="6017c3b3362fb234" providerId="LiveId" clId="{E7D6E2A7-2049-4C2B-94A9-3D93E94B2311}" dt="2021-01-25T13:52:39.504" v="16" actId="478"/>
          <ac:spMkLst>
            <pc:docMk/>
            <pc:sldMk cId="834292998" sldId="263"/>
            <ac:spMk id="7" creationId="{85D091B9-E892-4951-9E44-FC7C607761C1}"/>
          </ac:spMkLst>
        </pc:spChg>
        <pc:spChg chg="del">
          <ac:chgData name="" userId="6017c3b3362fb234" providerId="LiveId" clId="{E7D6E2A7-2049-4C2B-94A9-3D93E94B2311}" dt="2021-01-25T13:52:55.972" v="24" actId="478"/>
          <ac:spMkLst>
            <pc:docMk/>
            <pc:sldMk cId="834292998" sldId="263"/>
            <ac:spMk id="8" creationId="{CA6B5136-B0F8-4E70-B958-1BA065F69554}"/>
          </ac:spMkLst>
        </pc:spChg>
        <pc:spChg chg="del">
          <ac:chgData name="" userId="6017c3b3362fb234" providerId="LiveId" clId="{E7D6E2A7-2049-4C2B-94A9-3D93E94B2311}" dt="2021-01-25T13:52:43.313" v="17" actId="478"/>
          <ac:spMkLst>
            <pc:docMk/>
            <pc:sldMk cId="834292998" sldId="263"/>
            <ac:spMk id="9" creationId="{9E4CF445-37DE-487A-995F-776B459B343D}"/>
          </ac:spMkLst>
        </pc:spChg>
        <pc:spChg chg="del">
          <ac:chgData name="" userId="6017c3b3362fb234" providerId="LiveId" clId="{E7D6E2A7-2049-4C2B-94A9-3D93E94B2311}" dt="2021-01-25T13:52:43.313" v="17" actId="478"/>
          <ac:spMkLst>
            <pc:docMk/>
            <pc:sldMk cId="834292998" sldId="263"/>
            <ac:spMk id="10" creationId="{0A8D23D9-A4FD-4C44-96BC-B8A064A84C50}"/>
          </ac:spMkLst>
        </pc:spChg>
        <pc:spChg chg="del">
          <ac:chgData name="" userId="6017c3b3362fb234" providerId="LiveId" clId="{E7D6E2A7-2049-4C2B-94A9-3D93E94B2311}" dt="2021-01-25T13:52:54" v="23" actId="478"/>
          <ac:spMkLst>
            <pc:docMk/>
            <pc:sldMk cId="834292998" sldId="263"/>
            <ac:spMk id="13" creationId="{33FAE274-8BBD-4765-B935-D216E140A1BD}"/>
          </ac:spMkLst>
        </pc:spChg>
        <pc:spChg chg="del">
          <ac:chgData name="" userId="6017c3b3362fb234" providerId="LiveId" clId="{E7D6E2A7-2049-4C2B-94A9-3D93E94B2311}" dt="2021-01-25T13:52:54" v="23" actId="478"/>
          <ac:spMkLst>
            <pc:docMk/>
            <pc:sldMk cId="834292998" sldId="263"/>
            <ac:spMk id="15" creationId="{8118AE49-27B8-4C57-BC22-55436FD1F971}"/>
          </ac:spMkLst>
        </pc:spChg>
        <pc:spChg chg="del">
          <ac:chgData name="" userId="6017c3b3362fb234" providerId="LiveId" clId="{E7D6E2A7-2049-4C2B-94A9-3D93E94B2311}" dt="2021-01-25T13:53:01.772" v="28" actId="478"/>
          <ac:spMkLst>
            <pc:docMk/>
            <pc:sldMk cId="834292998" sldId="263"/>
            <ac:spMk id="33" creationId="{161FAC66-85B8-4C4F-82C7-3431C6EAA0CB}"/>
          </ac:spMkLst>
        </pc:spChg>
        <pc:spChg chg="del">
          <ac:chgData name="" userId="6017c3b3362fb234" providerId="LiveId" clId="{E7D6E2A7-2049-4C2B-94A9-3D93E94B2311}" dt="2021-01-25T13:53:03.704" v="29" actId="478"/>
          <ac:spMkLst>
            <pc:docMk/>
            <pc:sldMk cId="834292998" sldId="263"/>
            <ac:spMk id="34" creationId="{471A32F1-E919-4950-B9E1-58245CA7CA28}"/>
          </ac:spMkLst>
        </pc:spChg>
        <pc:spChg chg="del">
          <ac:chgData name="" userId="6017c3b3362fb234" providerId="LiveId" clId="{E7D6E2A7-2049-4C2B-94A9-3D93E94B2311}" dt="2021-01-25T13:53:03.704" v="29" actId="478"/>
          <ac:spMkLst>
            <pc:docMk/>
            <pc:sldMk cId="834292998" sldId="263"/>
            <ac:spMk id="35" creationId="{32BD86AF-CE5B-4B81-9823-54D9565FBA72}"/>
          </ac:spMkLst>
        </pc:spChg>
        <pc:spChg chg="del">
          <ac:chgData name="" userId="6017c3b3362fb234" providerId="LiveId" clId="{E7D6E2A7-2049-4C2B-94A9-3D93E94B2311}" dt="2021-01-25T13:53:03.704" v="29" actId="478"/>
          <ac:spMkLst>
            <pc:docMk/>
            <pc:sldMk cId="834292998" sldId="263"/>
            <ac:spMk id="36" creationId="{99FFEB49-A1DA-4434-926F-EAB9DB3DD371}"/>
          </ac:spMkLst>
        </pc:spChg>
        <pc:spChg chg="del">
          <ac:chgData name="" userId="6017c3b3362fb234" providerId="LiveId" clId="{E7D6E2A7-2049-4C2B-94A9-3D93E94B2311}" dt="2021-01-25T13:53:03.704" v="29" actId="478"/>
          <ac:spMkLst>
            <pc:docMk/>
            <pc:sldMk cId="834292998" sldId="263"/>
            <ac:spMk id="39" creationId="{6EAED899-C506-4BC5-9178-032459D725EE}"/>
          </ac:spMkLst>
        </pc:spChg>
        <pc:spChg chg="del">
          <ac:chgData name="" userId="6017c3b3362fb234" providerId="LiveId" clId="{E7D6E2A7-2049-4C2B-94A9-3D93E94B2311}" dt="2021-01-25T13:52:43.313" v="17" actId="478"/>
          <ac:spMkLst>
            <pc:docMk/>
            <pc:sldMk cId="834292998" sldId="263"/>
            <ac:spMk id="42" creationId="{8862364E-5175-4F39-B086-F9A1BE64FCD4}"/>
          </ac:spMkLst>
        </pc:spChg>
        <pc:spChg chg="del">
          <ac:chgData name="" userId="6017c3b3362fb234" providerId="LiveId" clId="{E7D6E2A7-2049-4C2B-94A9-3D93E94B2311}" dt="2021-01-25T13:52:43.313" v="17" actId="478"/>
          <ac:spMkLst>
            <pc:docMk/>
            <pc:sldMk cId="834292998" sldId="263"/>
            <ac:spMk id="53" creationId="{6AB631C5-248C-4CC9-BF21-1A5586FEB347}"/>
          </ac:spMkLst>
        </pc:spChg>
        <pc:spChg chg="mod">
          <ac:chgData name="" userId="6017c3b3362fb234" providerId="LiveId" clId="{E7D6E2A7-2049-4C2B-94A9-3D93E94B2311}" dt="2021-01-25T13:52:32.562" v="14" actId="20577"/>
          <ac:spMkLst>
            <pc:docMk/>
            <pc:sldMk cId="834292998" sldId="263"/>
            <ac:spMk id="65" creationId="{628F8173-EFB7-4D4F-9E5C-DBDBCF36D6FE}"/>
          </ac:spMkLst>
        </pc:spChg>
        <pc:spChg chg="add mod">
          <ac:chgData name="" userId="6017c3b3362fb234" providerId="LiveId" clId="{E7D6E2A7-2049-4C2B-94A9-3D93E94B2311}" dt="2021-01-25T15:36:09.557" v="1164" actId="1076"/>
          <ac:spMkLst>
            <pc:docMk/>
            <pc:sldMk cId="834292998" sldId="263"/>
            <ac:spMk id="66" creationId="{1164A62A-442D-45BA-83A9-8A647D164C46}"/>
          </ac:spMkLst>
        </pc:spChg>
        <pc:spChg chg="del">
          <ac:chgData name="" userId="6017c3b3362fb234" providerId="LiveId" clId="{E7D6E2A7-2049-4C2B-94A9-3D93E94B2311}" dt="2021-01-25T13:53:03.704" v="29" actId="478"/>
          <ac:spMkLst>
            <pc:docMk/>
            <pc:sldMk cId="834292998" sldId="263"/>
            <ac:spMk id="70" creationId="{1D4A4458-A98A-46B4-8710-0EFC949BF7D5}"/>
          </ac:spMkLst>
        </pc:spChg>
        <pc:spChg chg="del">
          <ac:chgData name="" userId="6017c3b3362fb234" providerId="LiveId" clId="{E7D6E2A7-2049-4C2B-94A9-3D93E94B2311}" dt="2021-01-25T13:53:00.911" v="27" actId="478"/>
          <ac:spMkLst>
            <pc:docMk/>
            <pc:sldMk cId="834292998" sldId="263"/>
            <ac:spMk id="71" creationId="{D19C3A15-E64D-439A-AAAB-FB22D50F28EF}"/>
          </ac:spMkLst>
        </pc:spChg>
        <pc:spChg chg="add">
          <ac:chgData name="" userId="6017c3b3362fb234" providerId="LiveId" clId="{E7D6E2A7-2049-4C2B-94A9-3D93E94B2311}" dt="2021-01-25T13:55:46.911" v="45"/>
          <ac:spMkLst>
            <pc:docMk/>
            <pc:sldMk cId="834292998" sldId="263"/>
            <ac:spMk id="74" creationId="{4DDEED7C-0D1C-4CDD-BE81-22FD5EFC9655}"/>
          </ac:spMkLst>
        </pc:spChg>
        <pc:spChg chg="add mod">
          <ac:chgData name="" userId="6017c3b3362fb234" providerId="LiveId" clId="{E7D6E2A7-2049-4C2B-94A9-3D93E94B2311}" dt="2021-01-25T15:38:22.945" v="1307" actId="20577"/>
          <ac:spMkLst>
            <pc:docMk/>
            <pc:sldMk cId="834292998" sldId="263"/>
            <ac:spMk id="75" creationId="{9BE169C2-185E-4F2A-8A1F-D47986D4C1C1}"/>
          </ac:spMkLst>
        </pc:spChg>
        <pc:spChg chg="del">
          <ac:chgData name="" userId="6017c3b3362fb234" providerId="LiveId" clId="{E7D6E2A7-2049-4C2B-94A9-3D93E94B2311}" dt="2021-01-25T13:52:57.991" v="25" actId="478"/>
          <ac:spMkLst>
            <pc:docMk/>
            <pc:sldMk cId="834292998" sldId="263"/>
            <ac:spMk id="82" creationId="{E8FA0DDB-E869-481E-8BE2-8CDC4BFB5B25}"/>
          </ac:spMkLst>
        </pc:spChg>
        <pc:spChg chg="del">
          <ac:chgData name="" userId="6017c3b3362fb234" providerId="LiveId" clId="{E7D6E2A7-2049-4C2B-94A9-3D93E94B2311}" dt="2021-01-25T13:52:57.991" v="25" actId="478"/>
          <ac:spMkLst>
            <pc:docMk/>
            <pc:sldMk cId="834292998" sldId="263"/>
            <ac:spMk id="83" creationId="{6900F9F1-370C-4882-AF55-03204B1A1C3F}"/>
          </ac:spMkLst>
        </pc:spChg>
        <pc:spChg chg="del">
          <ac:chgData name="" userId="6017c3b3362fb234" providerId="LiveId" clId="{E7D6E2A7-2049-4C2B-94A9-3D93E94B2311}" dt="2021-01-25T13:52:57.991" v="25" actId="478"/>
          <ac:spMkLst>
            <pc:docMk/>
            <pc:sldMk cId="834292998" sldId="263"/>
            <ac:spMk id="91" creationId="{698B0241-F877-4ACC-A178-0D591408337F}"/>
          </ac:spMkLst>
        </pc:spChg>
        <pc:spChg chg="del">
          <ac:chgData name="" userId="6017c3b3362fb234" providerId="LiveId" clId="{E7D6E2A7-2049-4C2B-94A9-3D93E94B2311}" dt="2021-01-25T13:52:57.991" v="25" actId="478"/>
          <ac:spMkLst>
            <pc:docMk/>
            <pc:sldMk cId="834292998" sldId="263"/>
            <ac:spMk id="94" creationId="{65CA36AB-03C2-4DB2-8161-F04B38DC128A}"/>
          </ac:spMkLst>
        </pc:spChg>
        <pc:spChg chg="del">
          <ac:chgData name="" userId="6017c3b3362fb234" providerId="LiveId" clId="{E7D6E2A7-2049-4C2B-94A9-3D93E94B2311}" dt="2021-01-25T13:53:00.077" v="26" actId="478"/>
          <ac:spMkLst>
            <pc:docMk/>
            <pc:sldMk cId="834292998" sldId="263"/>
            <ac:spMk id="96" creationId="{8A885B1C-C829-40A8-8D8F-5572D862C253}"/>
          </ac:spMkLst>
        </pc:spChg>
        <pc:spChg chg="del">
          <ac:chgData name="" userId="6017c3b3362fb234" providerId="LiveId" clId="{E7D6E2A7-2049-4C2B-94A9-3D93E94B2311}" dt="2021-01-25T13:52:48.127" v="20" actId="478"/>
          <ac:spMkLst>
            <pc:docMk/>
            <pc:sldMk cId="834292998" sldId="263"/>
            <ac:spMk id="98" creationId="{40F4348D-7524-4CB5-A5D1-BF1FD1FAEE86}"/>
          </ac:spMkLst>
        </pc:spChg>
        <pc:spChg chg="del">
          <ac:chgData name="" userId="6017c3b3362fb234" providerId="LiveId" clId="{E7D6E2A7-2049-4C2B-94A9-3D93E94B2311}" dt="2021-01-25T13:52:43.313" v="17" actId="478"/>
          <ac:spMkLst>
            <pc:docMk/>
            <pc:sldMk cId="834292998" sldId="263"/>
            <ac:spMk id="100" creationId="{8FF6A6F7-88DA-49E7-AFC8-ADE515834789}"/>
          </ac:spMkLst>
        </pc:spChg>
        <pc:spChg chg="del">
          <ac:chgData name="" userId="6017c3b3362fb234" providerId="LiveId" clId="{E7D6E2A7-2049-4C2B-94A9-3D93E94B2311}" dt="2021-01-25T13:53:05.660" v="30" actId="478"/>
          <ac:spMkLst>
            <pc:docMk/>
            <pc:sldMk cId="834292998" sldId="263"/>
            <ac:spMk id="1027" creationId="{AA88199D-F608-4102-B381-96D1364D4C70}"/>
          </ac:spMkLst>
        </pc:spChg>
        <pc:spChg chg="del">
          <ac:chgData name="" userId="6017c3b3362fb234" providerId="LiveId" clId="{E7D6E2A7-2049-4C2B-94A9-3D93E94B2311}" dt="2021-01-25T13:53:03.704" v="29" actId="478"/>
          <ac:spMkLst>
            <pc:docMk/>
            <pc:sldMk cId="834292998" sldId="263"/>
            <ac:spMk id="1029" creationId="{253BFBCD-B41C-4B8C-A952-DEBABA99E91C}"/>
          </ac:spMkLst>
        </pc:spChg>
        <pc:spChg chg="del">
          <ac:chgData name="" userId="6017c3b3362fb234" providerId="LiveId" clId="{E7D6E2A7-2049-4C2B-94A9-3D93E94B2311}" dt="2021-01-25T13:52:43.313" v="17" actId="478"/>
          <ac:spMkLst>
            <pc:docMk/>
            <pc:sldMk cId="834292998" sldId="263"/>
            <ac:spMk id="1038" creationId="{4FB6822A-088B-4786-90B1-F88770984EE1}"/>
          </ac:spMkLst>
        </pc:spChg>
        <pc:spChg chg="del">
          <ac:chgData name="" userId="6017c3b3362fb234" providerId="LiveId" clId="{E7D6E2A7-2049-4C2B-94A9-3D93E94B2311}" dt="2021-01-25T13:53:00.077" v="26" actId="478"/>
          <ac:spMkLst>
            <pc:docMk/>
            <pc:sldMk cId="834292998" sldId="263"/>
            <ac:spMk id="1042" creationId="{0207AED8-60B3-49FB-BBB4-88EFCEC40A09}"/>
          </ac:spMkLst>
        </pc:spChg>
        <pc:spChg chg="del">
          <ac:chgData name="" userId="6017c3b3362fb234" providerId="LiveId" clId="{E7D6E2A7-2049-4C2B-94A9-3D93E94B2311}" dt="2021-01-25T13:52:57.991" v="25" actId="478"/>
          <ac:spMkLst>
            <pc:docMk/>
            <pc:sldMk cId="834292998" sldId="263"/>
            <ac:spMk id="1043" creationId="{2E36E249-B5D7-4815-BD42-9EA6FF5CF99C}"/>
          </ac:spMkLst>
        </pc:spChg>
        <pc:spChg chg="del">
          <ac:chgData name="" userId="6017c3b3362fb234" providerId="LiveId" clId="{E7D6E2A7-2049-4C2B-94A9-3D93E94B2311}" dt="2021-01-25T13:53:00.077" v="26" actId="478"/>
          <ac:spMkLst>
            <pc:docMk/>
            <pc:sldMk cId="834292998" sldId="263"/>
            <ac:spMk id="1044" creationId="{AD8E7733-B699-43B1-874E-34E243A01050}"/>
          </ac:spMkLst>
        </pc:spChg>
        <pc:spChg chg="del mod">
          <ac:chgData name="" userId="6017c3b3362fb234" providerId="LiveId" clId="{E7D6E2A7-2049-4C2B-94A9-3D93E94B2311}" dt="2021-01-25T13:52:46.087" v="19" actId="478"/>
          <ac:spMkLst>
            <pc:docMk/>
            <pc:sldMk cId="834292998" sldId="263"/>
            <ac:spMk id="1046" creationId="{B69E49A7-79AE-4D3E-BCA7-90660C5D375E}"/>
          </ac:spMkLst>
        </pc:spChg>
        <pc:picChg chg="del">
          <ac:chgData name="" userId="6017c3b3362fb234" providerId="LiveId" clId="{E7D6E2A7-2049-4C2B-94A9-3D93E94B2311}" dt="2021-01-25T13:53:03.704" v="29" actId="478"/>
          <ac:picMkLst>
            <pc:docMk/>
            <pc:sldMk cId="834292998" sldId="263"/>
            <ac:picMk id="27" creationId="{D2955F59-433E-4E49-B8E2-0090C51587F1}"/>
          </ac:picMkLst>
        </pc:picChg>
        <pc:picChg chg="del">
          <ac:chgData name="" userId="6017c3b3362fb234" providerId="LiveId" clId="{E7D6E2A7-2049-4C2B-94A9-3D93E94B2311}" dt="2021-01-25T13:52:43.313" v="17" actId="478"/>
          <ac:picMkLst>
            <pc:docMk/>
            <pc:sldMk cId="834292998" sldId="263"/>
            <ac:picMk id="29" creationId="{5C9782B6-9C2B-4951-9995-6A8DF994D0DA}"/>
          </ac:picMkLst>
        </pc:picChg>
        <pc:picChg chg="del">
          <ac:chgData name="" userId="6017c3b3362fb234" providerId="LiveId" clId="{E7D6E2A7-2049-4C2B-94A9-3D93E94B2311}" dt="2021-01-25T13:53:03.704" v="29" actId="478"/>
          <ac:picMkLst>
            <pc:docMk/>
            <pc:sldMk cId="834292998" sldId="263"/>
            <ac:picMk id="30" creationId="{6D1DA95D-58FC-4EED-8ACF-D7D6B4896A3F}"/>
          </ac:picMkLst>
        </pc:picChg>
        <pc:picChg chg="del">
          <ac:chgData name="" userId="6017c3b3362fb234" providerId="LiveId" clId="{E7D6E2A7-2049-4C2B-94A9-3D93E94B2311}" dt="2021-01-25T13:53:03.704" v="29" actId="478"/>
          <ac:picMkLst>
            <pc:docMk/>
            <pc:sldMk cId="834292998" sldId="263"/>
            <ac:picMk id="31" creationId="{9695F02F-3578-471D-88FD-81EAE4530CED}"/>
          </ac:picMkLst>
        </pc:picChg>
        <pc:picChg chg="del">
          <ac:chgData name="" userId="6017c3b3362fb234" providerId="LiveId" clId="{E7D6E2A7-2049-4C2B-94A9-3D93E94B2311}" dt="2021-01-25T13:53:03.704" v="29" actId="478"/>
          <ac:picMkLst>
            <pc:docMk/>
            <pc:sldMk cId="834292998" sldId="263"/>
            <ac:picMk id="32" creationId="{BC339B3D-82CC-4454-A2FE-656A95196310}"/>
          </ac:picMkLst>
        </pc:picChg>
        <pc:picChg chg="del">
          <ac:chgData name="" userId="6017c3b3362fb234" providerId="LiveId" clId="{E7D6E2A7-2049-4C2B-94A9-3D93E94B2311}" dt="2021-01-25T13:52:43.313" v="17" actId="478"/>
          <ac:picMkLst>
            <pc:docMk/>
            <pc:sldMk cId="834292998" sldId="263"/>
            <ac:picMk id="37" creationId="{ACC5118B-6674-49EC-B66F-9529CAD77CC7}"/>
          </ac:picMkLst>
        </pc:picChg>
        <pc:picChg chg="del">
          <ac:chgData name="" userId="6017c3b3362fb234" providerId="LiveId" clId="{E7D6E2A7-2049-4C2B-94A9-3D93E94B2311}" dt="2021-01-25T13:52:43.313" v="17" actId="478"/>
          <ac:picMkLst>
            <pc:docMk/>
            <pc:sldMk cId="834292998" sldId="263"/>
            <ac:picMk id="38" creationId="{C3925A7C-2A73-4D7B-BD39-E61C8E51F025}"/>
          </ac:picMkLst>
        </pc:picChg>
        <pc:picChg chg="del">
          <ac:chgData name="" userId="6017c3b3362fb234" providerId="LiveId" clId="{E7D6E2A7-2049-4C2B-94A9-3D93E94B2311}" dt="2021-01-25T13:52:54" v="23" actId="478"/>
          <ac:picMkLst>
            <pc:docMk/>
            <pc:sldMk cId="834292998" sldId="263"/>
            <ac:picMk id="40" creationId="{B5F8DC1A-D049-4CCC-A4E9-13A7111A08D8}"/>
          </ac:picMkLst>
        </pc:picChg>
        <pc:picChg chg="del">
          <ac:chgData name="" userId="6017c3b3362fb234" providerId="LiveId" clId="{E7D6E2A7-2049-4C2B-94A9-3D93E94B2311}" dt="2021-01-25T13:52:43.313" v="17" actId="478"/>
          <ac:picMkLst>
            <pc:docMk/>
            <pc:sldMk cId="834292998" sldId="263"/>
            <ac:picMk id="41" creationId="{A90C82B3-19F8-4962-BACD-E2E63678A38C}"/>
          </ac:picMkLst>
        </pc:picChg>
        <pc:picChg chg="del">
          <ac:chgData name="" userId="6017c3b3362fb234" providerId="LiveId" clId="{E7D6E2A7-2049-4C2B-94A9-3D93E94B2311}" dt="2021-01-25T13:55:45.909" v="44" actId="478"/>
          <ac:picMkLst>
            <pc:docMk/>
            <pc:sldMk cId="834292998" sldId="263"/>
            <ac:picMk id="58" creationId="{FC8146A8-FFE8-409F-B7AE-8C7626DF5554}"/>
          </ac:picMkLst>
        </pc:picChg>
        <pc:picChg chg="add mod">
          <ac:chgData name="" userId="6017c3b3362fb234" providerId="LiveId" clId="{E7D6E2A7-2049-4C2B-94A9-3D93E94B2311}" dt="2021-01-25T15:38:53.545" v="1311" actId="1076"/>
          <ac:picMkLst>
            <pc:docMk/>
            <pc:sldMk cId="834292998" sldId="263"/>
            <ac:picMk id="67" creationId="{88AC1BAB-4283-4E26-851E-EDCEF56E8BCA}"/>
          </ac:picMkLst>
        </pc:picChg>
        <pc:picChg chg="del">
          <ac:chgData name="" userId="6017c3b3362fb234" providerId="LiveId" clId="{E7D6E2A7-2049-4C2B-94A9-3D93E94B2311}" dt="2021-01-25T13:52:43.313" v="17" actId="478"/>
          <ac:picMkLst>
            <pc:docMk/>
            <pc:sldMk cId="834292998" sldId="263"/>
            <ac:picMk id="68" creationId="{95D04CD5-8CE5-48E0-922D-07BF6D446E18}"/>
          </ac:picMkLst>
        </pc:picChg>
        <pc:picChg chg="del">
          <ac:chgData name="" userId="6017c3b3362fb234" providerId="LiveId" clId="{E7D6E2A7-2049-4C2B-94A9-3D93E94B2311}" dt="2021-01-25T13:52:43.313" v="17" actId="478"/>
          <ac:picMkLst>
            <pc:docMk/>
            <pc:sldMk cId="834292998" sldId="263"/>
            <ac:picMk id="69" creationId="{1EC6EE48-F67F-4497-B6F4-C294AB5370EA}"/>
          </ac:picMkLst>
        </pc:picChg>
        <pc:picChg chg="add mod">
          <ac:chgData name="" userId="6017c3b3362fb234" providerId="LiveId" clId="{E7D6E2A7-2049-4C2B-94A9-3D93E94B2311}" dt="2021-01-25T15:35:55.068" v="1163" actId="1076"/>
          <ac:picMkLst>
            <pc:docMk/>
            <pc:sldMk cId="834292998" sldId="263"/>
            <ac:picMk id="72" creationId="{416196A2-840B-4D66-88C7-10EE89B780FC}"/>
          </ac:picMkLst>
        </pc:picChg>
        <pc:picChg chg="add mod">
          <ac:chgData name="" userId="6017c3b3362fb234" providerId="LiveId" clId="{E7D6E2A7-2049-4C2B-94A9-3D93E94B2311}" dt="2021-01-25T15:38:50.786" v="1310" actId="1076"/>
          <ac:picMkLst>
            <pc:docMk/>
            <pc:sldMk cId="834292998" sldId="263"/>
            <ac:picMk id="73" creationId="{527F8062-1088-4FAD-ABCC-F7A4AC3B88EC}"/>
          </ac:picMkLst>
        </pc:picChg>
        <pc:picChg chg="add mod ord">
          <ac:chgData name="" userId="6017c3b3362fb234" providerId="LiveId" clId="{E7D6E2A7-2049-4C2B-94A9-3D93E94B2311}" dt="2021-01-25T15:38:30.042" v="1309" actId="1076"/>
          <ac:picMkLst>
            <pc:docMk/>
            <pc:sldMk cId="834292998" sldId="263"/>
            <ac:picMk id="76" creationId="{0D70F997-B354-4FE1-A96A-3674B813AA4F}"/>
          </ac:picMkLst>
        </pc:picChg>
        <pc:picChg chg="add del mod">
          <ac:chgData name="" userId="6017c3b3362fb234" providerId="LiveId" clId="{E7D6E2A7-2049-4C2B-94A9-3D93E94B2311}" dt="2021-01-25T15:38:24.928" v="1308" actId="478"/>
          <ac:picMkLst>
            <pc:docMk/>
            <pc:sldMk cId="834292998" sldId="263"/>
            <ac:picMk id="77" creationId="{BBAEFCF0-6BC4-43D1-BC11-1F5D3B836587}"/>
          </ac:picMkLst>
        </pc:picChg>
        <pc:picChg chg="del">
          <ac:chgData name="" userId="6017c3b3362fb234" providerId="LiveId" clId="{E7D6E2A7-2049-4C2B-94A9-3D93E94B2311}" dt="2021-01-25T13:52:43.313" v="17" actId="478"/>
          <ac:picMkLst>
            <pc:docMk/>
            <pc:sldMk cId="834292998" sldId="263"/>
            <ac:picMk id="101" creationId="{C31CB8BE-4864-4256-99CE-8246B8893731}"/>
          </ac:picMkLst>
        </pc:picChg>
        <pc:picChg chg="del">
          <ac:chgData name="" userId="6017c3b3362fb234" providerId="LiveId" clId="{E7D6E2A7-2049-4C2B-94A9-3D93E94B2311}" dt="2021-01-25T13:52:43.313" v="17" actId="478"/>
          <ac:picMkLst>
            <pc:docMk/>
            <pc:sldMk cId="834292998" sldId="263"/>
            <ac:picMk id="102" creationId="{73AD9D3C-76A3-4F8C-8C7D-661DE246302D}"/>
          </ac:picMkLst>
        </pc:picChg>
        <pc:picChg chg="del">
          <ac:chgData name="" userId="6017c3b3362fb234" providerId="LiveId" clId="{E7D6E2A7-2049-4C2B-94A9-3D93E94B2311}" dt="2021-01-25T13:53:03.704" v="29" actId="478"/>
          <ac:picMkLst>
            <pc:docMk/>
            <pc:sldMk cId="834292998" sldId="263"/>
            <ac:picMk id="104" creationId="{4820FC97-B2EC-4C43-88DE-9F84BCC91744}"/>
          </ac:picMkLst>
        </pc:picChg>
        <pc:picChg chg="del">
          <ac:chgData name="" userId="6017c3b3362fb234" providerId="LiveId" clId="{E7D6E2A7-2049-4C2B-94A9-3D93E94B2311}" dt="2021-01-25T13:52:57.991" v="25" actId="478"/>
          <ac:picMkLst>
            <pc:docMk/>
            <pc:sldMk cId="834292998" sldId="263"/>
            <ac:picMk id="1041" creationId="{A08D5CC3-1DCD-4725-8F24-65B1BE4C6314}"/>
          </ac:picMkLst>
        </pc:picChg>
        <pc:cxnChg chg="del">
          <ac:chgData name="" userId="6017c3b3362fb234" providerId="LiveId" clId="{E7D6E2A7-2049-4C2B-94A9-3D93E94B2311}" dt="2021-01-25T13:52:54" v="23" actId="478"/>
          <ac:cxnSpMkLst>
            <pc:docMk/>
            <pc:sldMk cId="834292998" sldId="263"/>
            <ac:cxnSpMk id="17" creationId="{DBCC4160-DB1F-4AF4-82FE-FFF4CBA632D2}"/>
          </ac:cxnSpMkLst>
        </pc:cxnChg>
        <pc:cxnChg chg="del">
          <ac:chgData name="" userId="6017c3b3362fb234" providerId="LiveId" clId="{E7D6E2A7-2049-4C2B-94A9-3D93E94B2311}" dt="2021-01-25T13:55:42.135" v="41" actId="478"/>
          <ac:cxnSpMkLst>
            <pc:docMk/>
            <pc:sldMk cId="834292998" sldId="263"/>
            <ac:cxnSpMk id="19" creationId="{50BA61AB-B56E-42C0-A56C-20485277388B}"/>
          </ac:cxnSpMkLst>
        </pc:cxnChg>
        <pc:cxnChg chg="del mod">
          <ac:chgData name="" userId="6017c3b3362fb234" providerId="LiveId" clId="{E7D6E2A7-2049-4C2B-94A9-3D93E94B2311}" dt="2021-01-25T13:52:43.313" v="17" actId="478"/>
          <ac:cxnSpMkLst>
            <pc:docMk/>
            <pc:sldMk cId="834292998" sldId="263"/>
            <ac:cxnSpMk id="20" creationId="{35A866C3-5DCB-445D-B0EF-5055A406A553}"/>
          </ac:cxnSpMkLst>
        </pc:cxnChg>
        <pc:cxnChg chg="del mod">
          <ac:chgData name="" userId="6017c3b3362fb234" providerId="LiveId" clId="{E7D6E2A7-2049-4C2B-94A9-3D93E94B2311}" dt="2021-01-25T13:55:44.172" v="43" actId="478"/>
          <ac:cxnSpMkLst>
            <pc:docMk/>
            <pc:sldMk cId="834292998" sldId="263"/>
            <ac:cxnSpMk id="21" creationId="{8EC22DF1-D0D6-46F6-98CE-4E5178B6CDA0}"/>
          </ac:cxnSpMkLst>
        </pc:cxnChg>
        <pc:cxnChg chg="del">
          <ac:chgData name="" userId="6017c3b3362fb234" providerId="LiveId" clId="{E7D6E2A7-2049-4C2B-94A9-3D93E94B2311}" dt="2021-01-25T13:52:54" v="23" actId="478"/>
          <ac:cxnSpMkLst>
            <pc:docMk/>
            <pc:sldMk cId="834292998" sldId="263"/>
            <ac:cxnSpMk id="23" creationId="{6D37530D-5BEE-4008-984F-E01CE00F837F}"/>
          </ac:cxnSpMkLst>
        </pc:cxnChg>
        <pc:cxnChg chg="del mod">
          <ac:chgData name="" userId="6017c3b3362fb234" providerId="LiveId" clId="{E7D6E2A7-2049-4C2B-94A9-3D93E94B2311}" dt="2021-01-25T13:52:43.313" v="17" actId="478"/>
          <ac:cxnSpMkLst>
            <pc:docMk/>
            <pc:sldMk cId="834292998" sldId="263"/>
            <ac:cxnSpMk id="26" creationId="{68787A05-468B-467C-B772-BFF694B366CF}"/>
          </ac:cxnSpMkLst>
        </pc:cxnChg>
        <pc:cxnChg chg="del">
          <ac:chgData name="" userId="6017c3b3362fb234" providerId="LiveId" clId="{E7D6E2A7-2049-4C2B-94A9-3D93E94B2311}" dt="2021-01-25T13:55:42.956" v="42" actId="478"/>
          <ac:cxnSpMkLst>
            <pc:docMk/>
            <pc:sldMk cId="834292998" sldId="263"/>
            <ac:cxnSpMk id="80" creationId="{CE493E2E-7C6F-4D5C-A593-6ABA6A49E0FF}"/>
          </ac:cxnSpMkLst>
        </pc:cxnChg>
        <pc:cxnChg chg="del">
          <ac:chgData name="" userId="6017c3b3362fb234" providerId="LiveId" clId="{E7D6E2A7-2049-4C2B-94A9-3D93E94B2311}" dt="2021-01-25T13:53:03.704" v="29" actId="478"/>
          <ac:cxnSpMkLst>
            <pc:docMk/>
            <pc:sldMk cId="834292998" sldId="263"/>
            <ac:cxnSpMk id="1031" creationId="{402B3F97-7C84-4923-9020-8A40012286DC}"/>
          </ac:cxnSpMkLst>
        </pc:cxnChg>
      </pc:sldChg>
      <pc:sldChg chg="addSp delSp modSp modAnim">
        <pc:chgData name="" userId="6017c3b3362fb234" providerId="LiveId" clId="{E7D6E2A7-2049-4C2B-94A9-3D93E94B2311}" dt="2021-01-25T15:35:43.780" v="1161" actId="14100"/>
        <pc:sldMkLst>
          <pc:docMk/>
          <pc:sldMk cId="3204251308" sldId="264"/>
        </pc:sldMkLst>
        <pc:spChg chg="add mod">
          <ac:chgData name="" userId="6017c3b3362fb234" providerId="LiveId" clId="{E7D6E2A7-2049-4C2B-94A9-3D93E94B2311}" dt="2021-01-25T14:21:49.990" v="713" actId="1076"/>
          <ac:spMkLst>
            <pc:docMk/>
            <pc:sldMk cId="3204251308" sldId="264"/>
            <ac:spMk id="2" creationId="{FFE78EF1-A4EB-411A-9F78-DD3AF3E702C3}"/>
          </ac:spMkLst>
        </pc:spChg>
        <pc:spChg chg="add mod">
          <ac:chgData name="" userId="6017c3b3362fb234" providerId="LiveId" clId="{E7D6E2A7-2049-4C2B-94A9-3D93E94B2311}" dt="2021-01-25T14:16:01.140" v="614"/>
          <ac:spMkLst>
            <pc:docMk/>
            <pc:sldMk cId="3204251308" sldId="264"/>
            <ac:spMk id="3" creationId="{56E1717B-6392-4426-99CD-1F66E2AE2FDC}"/>
          </ac:spMkLst>
        </pc:spChg>
        <pc:spChg chg="add mod">
          <ac:chgData name="" userId="6017c3b3362fb234" providerId="LiveId" clId="{E7D6E2A7-2049-4C2B-94A9-3D93E94B2311}" dt="2021-01-25T14:14:35.187" v="563" actId="313"/>
          <ac:spMkLst>
            <pc:docMk/>
            <pc:sldMk cId="3204251308" sldId="264"/>
            <ac:spMk id="4" creationId="{D1F2EA5B-14EE-419B-94B8-70B6BBA78E44}"/>
          </ac:spMkLst>
        </pc:spChg>
        <pc:spChg chg="add mod">
          <ac:chgData name="" userId="6017c3b3362fb234" providerId="LiveId" clId="{E7D6E2A7-2049-4C2B-94A9-3D93E94B2311}" dt="2021-01-25T14:22:35.021" v="722" actId="14100"/>
          <ac:spMkLst>
            <pc:docMk/>
            <pc:sldMk cId="3204251308" sldId="264"/>
            <ac:spMk id="6" creationId="{D842BD75-A32D-4D8C-8D50-EA18F3A3BF4F}"/>
          </ac:spMkLst>
        </pc:spChg>
        <pc:spChg chg="add mod">
          <ac:chgData name="" userId="6017c3b3362fb234" providerId="LiveId" clId="{E7D6E2A7-2049-4C2B-94A9-3D93E94B2311}" dt="2021-01-25T15:18:29.545" v="758"/>
          <ac:spMkLst>
            <pc:docMk/>
            <pc:sldMk cId="3204251308" sldId="264"/>
            <ac:spMk id="9" creationId="{3C678395-3BE6-453E-9038-72750818F17C}"/>
          </ac:spMkLst>
        </pc:spChg>
        <pc:spChg chg="add mod">
          <ac:chgData name="" userId="6017c3b3362fb234" providerId="LiveId" clId="{E7D6E2A7-2049-4C2B-94A9-3D93E94B2311}" dt="2021-01-25T15:26:56.737" v="807" actId="1076"/>
          <ac:spMkLst>
            <pc:docMk/>
            <pc:sldMk cId="3204251308" sldId="264"/>
            <ac:spMk id="10" creationId="{7AFC56EA-2D8D-422A-8985-162E1246F3EF}"/>
          </ac:spMkLst>
        </pc:spChg>
        <pc:spChg chg="add del mod">
          <ac:chgData name="" userId="6017c3b3362fb234" providerId="LiveId" clId="{E7D6E2A7-2049-4C2B-94A9-3D93E94B2311}" dt="2021-01-25T13:54:12.419" v="36" actId="478"/>
          <ac:spMkLst>
            <pc:docMk/>
            <pc:sldMk cId="3204251308" sldId="264"/>
            <ac:spMk id="11" creationId="{E9E93CBA-94F0-4D36-A45C-80D4C491187F}"/>
          </ac:spMkLst>
        </pc:spChg>
        <pc:spChg chg="add del mod">
          <ac:chgData name="" userId="6017c3b3362fb234" providerId="LiveId" clId="{E7D6E2A7-2049-4C2B-94A9-3D93E94B2311}" dt="2021-01-25T14:24:37.582" v="733" actId="478"/>
          <ac:spMkLst>
            <pc:docMk/>
            <pc:sldMk cId="3204251308" sldId="264"/>
            <ac:spMk id="16" creationId="{F9BD6C0A-7E87-4D59-A565-E09B1E401406}"/>
          </ac:spMkLst>
        </pc:spChg>
        <pc:spChg chg="add del mod">
          <ac:chgData name="" userId="6017c3b3362fb234" providerId="LiveId" clId="{E7D6E2A7-2049-4C2B-94A9-3D93E94B2311}" dt="2021-01-25T14:24:36.054" v="731" actId="478"/>
          <ac:spMkLst>
            <pc:docMk/>
            <pc:sldMk cId="3204251308" sldId="264"/>
            <ac:spMk id="17" creationId="{FCC91F0F-4CF6-4F0B-9E3E-27AE4516D0F0}"/>
          </ac:spMkLst>
        </pc:spChg>
        <pc:spChg chg="add mod">
          <ac:chgData name="" userId="6017c3b3362fb234" providerId="LiveId" clId="{E7D6E2A7-2049-4C2B-94A9-3D93E94B2311}" dt="2021-01-25T14:17:25.516" v="632" actId="1076"/>
          <ac:spMkLst>
            <pc:docMk/>
            <pc:sldMk cId="3204251308" sldId="264"/>
            <ac:spMk id="20" creationId="{912D0D5D-E596-4853-8B23-01DB7F9DBFA8}"/>
          </ac:spMkLst>
        </pc:spChg>
        <pc:spChg chg="add del mod">
          <ac:chgData name="" userId="6017c3b3362fb234" providerId="LiveId" clId="{E7D6E2A7-2049-4C2B-94A9-3D93E94B2311}" dt="2021-01-25T14:17:32.308" v="633" actId="1076"/>
          <ac:spMkLst>
            <pc:docMk/>
            <pc:sldMk cId="3204251308" sldId="264"/>
            <ac:spMk id="22" creationId="{E1231A4C-FFF5-488F-A573-E2073490DE68}"/>
          </ac:spMkLst>
        </pc:spChg>
        <pc:spChg chg="add mod">
          <ac:chgData name="" userId="6017c3b3362fb234" providerId="LiveId" clId="{E7D6E2A7-2049-4C2B-94A9-3D93E94B2311}" dt="2021-01-25T14:21:38.827" v="710" actId="1076"/>
          <ac:spMkLst>
            <pc:docMk/>
            <pc:sldMk cId="3204251308" sldId="264"/>
            <ac:spMk id="24" creationId="{412A8726-841D-445E-84D2-9073755AF634}"/>
          </ac:spMkLst>
        </pc:spChg>
        <pc:spChg chg="add del">
          <ac:chgData name="" userId="6017c3b3362fb234" providerId="LiveId" clId="{E7D6E2A7-2049-4C2B-94A9-3D93E94B2311}" dt="2021-01-25T14:00:24.343" v="173"/>
          <ac:spMkLst>
            <pc:docMk/>
            <pc:sldMk cId="3204251308" sldId="264"/>
            <ac:spMk id="25" creationId="{2C227068-284F-430A-8939-A7349B951F91}"/>
          </ac:spMkLst>
        </pc:spChg>
        <pc:spChg chg="add mod">
          <ac:chgData name="" userId="6017c3b3362fb234" providerId="LiveId" clId="{E7D6E2A7-2049-4C2B-94A9-3D93E94B2311}" dt="2021-01-25T14:20:55.233" v="702" actId="1076"/>
          <ac:spMkLst>
            <pc:docMk/>
            <pc:sldMk cId="3204251308" sldId="264"/>
            <ac:spMk id="26" creationId="{4A10DF28-3470-44AE-8774-B0664B1DCE86}"/>
          </ac:spMkLst>
        </pc:spChg>
        <pc:spChg chg="add mod">
          <ac:chgData name="" userId="6017c3b3362fb234" providerId="LiveId" clId="{E7D6E2A7-2049-4C2B-94A9-3D93E94B2311}" dt="2021-01-25T14:21:55" v="715" actId="1076"/>
          <ac:spMkLst>
            <pc:docMk/>
            <pc:sldMk cId="3204251308" sldId="264"/>
            <ac:spMk id="27" creationId="{6E1785D1-F813-4C5A-97F4-41B8844BE230}"/>
          </ac:spMkLst>
        </pc:spChg>
        <pc:spChg chg="add del mod">
          <ac:chgData name="" userId="6017c3b3362fb234" providerId="LiveId" clId="{E7D6E2A7-2049-4C2B-94A9-3D93E94B2311}" dt="2021-01-25T15:26:41.347" v="805" actId="478"/>
          <ac:spMkLst>
            <pc:docMk/>
            <pc:sldMk cId="3204251308" sldId="264"/>
            <ac:spMk id="28" creationId="{1714E945-0C99-4F19-8498-48994C4EC064}"/>
          </ac:spMkLst>
        </pc:spChg>
        <pc:spChg chg="add mod">
          <ac:chgData name="" userId="6017c3b3362fb234" providerId="LiveId" clId="{E7D6E2A7-2049-4C2B-94A9-3D93E94B2311}" dt="2021-01-25T15:26:05.773" v="797" actId="1076"/>
          <ac:spMkLst>
            <pc:docMk/>
            <pc:sldMk cId="3204251308" sldId="264"/>
            <ac:spMk id="29" creationId="{E868C0EB-5F2F-42AF-B199-EAA228D35315}"/>
          </ac:spMkLst>
        </pc:spChg>
        <pc:spChg chg="add mod">
          <ac:chgData name="" userId="6017c3b3362fb234" providerId="LiveId" clId="{E7D6E2A7-2049-4C2B-94A9-3D93E94B2311}" dt="2021-01-25T15:26:36.184" v="803" actId="14100"/>
          <ac:spMkLst>
            <pc:docMk/>
            <pc:sldMk cId="3204251308" sldId="264"/>
            <ac:spMk id="45" creationId="{9288CB74-44B2-4049-8426-4398CC0BA733}"/>
          </ac:spMkLst>
        </pc:spChg>
        <pc:spChg chg="add del mod">
          <ac:chgData name="" userId="6017c3b3362fb234" providerId="LiveId" clId="{E7D6E2A7-2049-4C2B-94A9-3D93E94B2311}" dt="2021-01-25T15:27:23.354" v="812"/>
          <ac:spMkLst>
            <pc:docMk/>
            <pc:sldMk cId="3204251308" sldId="264"/>
            <ac:spMk id="46" creationId="{A8995352-F5AD-44BE-8270-DF39B4679D0B}"/>
          </ac:spMkLst>
        </pc:spChg>
        <pc:spChg chg="add del mod">
          <ac:chgData name="" userId="6017c3b3362fb234" providerId="LiveId" clId="{E7D6E2A7-2049-4C2B-94A9-3D93E94B2311}" dt="2021-01-25T15:27:23.354" v="812"/>
          <ac:spMkLst>
            <pc:docMk/>
            <pc:sldMk cId="3204251308" sldId="264"/>
            <ac:spMk id="48" creationId="{684ED6BC-FDA3-4E84-A3FF-21F734C14F49}"/>
          </ac:spMkLst>
        </pc:spChg>
        <pc:spChg chg="add mod">
          <ac:chgData name="" userId="6017c3b3362fb234" providerId="LiveId" clId="{E7D6E2A7-2049-4C2B-94A9-3D93E94B2311}" dt="2021-01-25T15:31:43.913" v="949" actId="14100"/>
          <ac:spMkLst>
            <pc:docMk/>
            <pc:sldMk cId="3204251308" sldId="264"/>
            <ac:spMk id="52" creationId="{D987600A-6FCC-44A4-A712-F110FC2CFB89}"/>
          </ac:spMkLst>
        </pc:spChg>
        <pc:spChg chg="add mod">
          <ac:chgData name="" userId="6017c3b3362fb234" providerId="LiveId" clId="{E7D6E2A7-2049-4C2B-94A9-3D93E94B2311}" dt="2021-01-25T15:34:20.848" v="1078" actId="6549"/>
          <ac:spMkLst>
            <pc:docMk/>
            <pc:sldMk cId="3204251308" sldId="264"/>
            <ac:spMk id="53" creationId="{0CBEB48E-5E33-43FA-9D66-5324F5A0A128}"/>
          </ac:spMkLst>
        </pc:spChg>
        <pc:spChg chg="add mod">
          <ac:chgData name="" userId="6017c3b3362fb234" providerId="LiveId" clId="{E7D6E2A7-2049-4C2B-94A9-3D93E94B2311}" dt="2021-01-25T15:35:32.413" v="1158" actId="20577"/>
          <ac:spMkLst>
            <pc:docMk/>
            <pc:sldMk cId="3204251308" sldId="264"/>
            <ac:spMk id="54" creationId="{62CF0A5A-306D-43E1-AA46-4A69214CD44F}"/>
          </ac:spMkLst>
        </pc:spChg>
        <pc:picChg chg="add mod modCrop">
          <ac:chgData name="" userId="6017c3b3362fb234" providerId="LiveId" clId="{E7D6E2A7-2049-4C2B-94A9-3D93E94B2311}" dt="2021-01-25T14:17:19.951" v="631" actId="1076"/>
          <ac:picMkLst>
            <pc:docMk/>
            <pc:sldMk cId="3204251308" sldId="264"/>
            <ac:picMk id="5" creationId="{BB3EE646-9876-4A63-9258-AD3B78CE0D3D}"/>
          </ac:picMkLst>
        </pc:picChg>
        <pc:picChg chg="add del mod modCrop">
          <ac:chgData name="" userId="6017c3b3362fb234" providerId="LiveId" clId="{E7D6E2A7-2049-4C2B-94A9-3D93E94B2311}" dt="2021-01-25T14:22:38.278" v="723" actId="478"/>
          <ac:picMkLst>
            <pc:docMk/>
            <pc:sldMk cId="3204251308" sldId="264"/>
            <ac:picMk id="12" creationId="{6CFB345B-955B-4144-8B65-EA62B85B2F4C}"/>
          </ac:picMkLst>
        </pc:picChg>
        <pc:picChg chg="add del mod">
          <ac:chgData name="" userId="6017c3b3362fb234" providerId="LiveId" clId="{E7D6E2A7-2049-4C2B-94A9-3D93E94B2311}" dt="2021-01-25T14:24:39.376" v="735" actId="478"/>
          <ac:picMkLst>
            <pc:docMk/>
            <pc:sldMk cId="3204251308" sldId="264"/>
            <ac:picMk id="13" creationId="{715D19C3-25C8-4872-903C-5CA1FBE6F9CB}"/>
          </ac:picMkLst>
        </pc:picChg>
        <pc:picChg chg="add del mod">
          <ac:chgData name="" userId="6017c3b3362fb234" providerId="LiveId" clId="{E7D6E2A7-2049-4C2B-94A9-3D93E94B2311}" dt="2021-01-25T14:24:38.160" v="734" actId="478"/>
          <ac:picMkLst>
            <pc:docMk/>
            <pc:sldMk cId="3204251308" sldId="264"/>
            <ac:picMk id="14" creationId="{FF3CB3F4-4CC5-4448-955E-AD320E34FF4F}"/>
          </ac:picMkLst>
        </pc:picChg>
        <pc:picChg chg="add del mod">
          <ac:chgData name="" userId="6017c3b3362fb234" providerId="LiveId" clId="{E7D6E2A7-2049-4C2B-94A9-3D93E94B2311}" dt="2021-01-25T14:24:36.814" v="732" actId="478"/>
          <ac:picMkLst>
            <pc:docMk/>
            <pc:sldMk cId="3204251308" sldId="264"/>
            <ac:picMk id="15" creationId="{E0188C11-4B8D-456C-AF6E-BCE5B7B74E93}"/>
          </ac:picMkLst>
        </pc:picChg>
        <pc:picChg chg="add mod">
          <ac:chgData name="" userId="6017c3b3362fb234" providerId="LiveId" clId="{E7D6E2A7-2049-4C2B-94A9-3D93E94B2311}" dt="2021-01-25T14:15:43.887" v="608" actId="1076"/>
          <ac:picMkLst>
            <pc:docMk/>
            <pc:sldMk cId="3204251308" sldId="264"/>
            <ac:picMk id="18" creationId="{BCC782AD-C103-468C-905E-870F310E9A99}"/>
          </ac:picMkLst>
        </pc:picChg>
        <pc:picChg chg="add del mod">
          <ac:chgData name="" userId="6017c3b3362fb234" providerId="LiveId" clId="{E7D6E2A7-2049-4C2B-94A9-3D93E94B2311}" dt="2021-01-25T14:17:08.872" v="626" actId="478"/>
          <ac:picMkLst>
            <pc:docMk/>
            <pc:sldMk cId="3204251308" sldId="264"/>
            <ac:picMk id="23" creationId="{6B8D9E57-EAD1-4F86-B25C-18FDFD24CA9B}"/>
          </ac:picMkLst>
        </pc:picChg>
        <pc:picChg chg="add mod">
          <ac:chgData name="" userId="6017c3b3362fb234" providerId="LiveId" clId="{E7D6E2A7-2049-4C2B-94A9-3D93E94B2311}" dt="2021-01-25T15:31:02.324" v="929" actId="1076"/>
          <ac:picMkLst>
            <pc:docMk/>
            <pc:sldMk cId="3204251308" sldId="264"/>
            <ac:picMk id="30" creationId="{6DB70FAC-BAAF-4177-88F7-9BF6D27C485E}"/>
          </ac:picMkLst>
        </pc:picChg>
        <pc:picChg chg="add mod modCrop">
          <ac:chgData name="" userId="6017c3b3362fb234" providerId="LiveId" clId="{E7D6E2A7-2049-4C2B-94A9-3D93E94B2311}" dt="2021-01-25T15:34:03.641" v="1077" actId="1076"/>
          <ac:picMkLst>
            <pc:docMk/>
            <pc:sldMk cId="3204251308" sldId="264"/>
            <ac:picMk id="31" creationId="{9813C7B8-5820-4B46-A277-8E653D65D0D7}"/>
          </ac:picMkLst>
        </pc:picChg>
        <pc:picChg chg="add mod ord modCrop">
          <ac:chgData name="" userId="6017c3b3362fb234" providerId="LiveId" clId="{E7D6E2A7-2049-4C2B-94A9-3D93E94B2311}" dt="2021-01-25T14:21:35.869" v="709" actId="1076"/>
          <ac:picMkLst>
            <pc:docMk/>
            <pc:sldMk cId="3204251308" sldId="264"/>
            <ac:picMk id="33" creationId="{D2254187-B746-4CD7-9719-6E3556694260}"/>
          </ac:picMkLst>
        </pc:picChg>
        <pc:picChg chg="add mod ord modCrop">
          <ac:chgData name="" userId="6017c3b3362fb234" providerId="LiveId" clId="{E7D6E2A7-2049-4C2B-94A9-3D93E94B2311}" dt="2021-01-25T14:21:51.856" v="714" actId="1076"/>
          <ac:picMkLst>
            <pc:docMk/>
            <pc:sldMk cId="3204251308" sldId="264"/>
            <ac:picMk id="34" creationId="{86B568E0-B2FA-4B66-BE4D-282C7C78E42B}"/>
          </ac:picMkLst>
        </pc:picChg>
        <pc:picChg chg="add mod ord modCrop">
          <ac:chgData name="" userId="6017c3b3362fb234" providerId="LiveId" clId="{E7D6E2A7-2049-4C2B-94A9-3D93E94B2311}" dt="2021-01-25T14:22:10.049" v="718" actId="732"/>
          <ac:picMkLst>
            <pc:docMk/>
            <pc:sldMk cId="3204251308" sldId="264"/>
            <ac:picMk id="35" creationId="{348B5F3B-4D3A-4CDA-9085-1862A66415BD}"/>
          </ac:picMkLst>
        </pc:picChg>
        <pc:picChg chg="add mod ord modCrop">
          <ac:chgData name="" userId="6017c3b3362fb234" providerId="LiveId" clId="{E7D6E2A7-2049-4C2B-94A9-3D93E94B2311}" dt="2021-01-25T14:21:43.836" v="712" actId="1076"/>
          <ac:picMkLst>
            <pc:docMk/>
            <pc:sldMk cId="3204251308" sldId="264"/>
            <ac:picMk id="36" creationId="{FB8F5140-3225-4D13-B7AF-BB71FC94A722}"/>
          </ac:picMkLst>
        </pc:picChg>
        <pc:picChg chg="add del mod">
          <ac:chgData name="" userId="6017c3b3362fb234" providerId="LiveId" clId="{E7D6E2A7-2049-4C2B-94A9-3D93E94B2311}" dt="2021-01-25T15:27:23.354" v="812"/>
          <ac:picMkLst>
            <pc:docMk/>
            <pc:sldMk cId="3204251308" sldId="264"/>
            <ac:picMk id="47" creationId="{2375698E-D14E-48D3-B829-8480B6236F32}"/>
          </ac:picMkLst>
        </pc:picChg>
        <pc:picChg chg="add del mod">
          <ac:chgData name="" userId="6017c3b3362fb234" providerId="LiveId" clId="{E7D6E2A7-2049-4C2B-94A9-3D93E94B2311}" dt="2021-01-25T15:27:23.354" v="812"/>
          <ac:picMkLst>
            <pc:docMk/>
            <pc:sldMk cId="3204251308" sldId="264"/>
            <ac:picMk id="49" creationId="{4DD2E89B-9793-468D-8F28-C7F979D8A6CB}"/>
          </ac:picMkLst>
        </pc:picChg>
        <pc:picChg chg="add mod modCrop">
          <ac:chgData name="" userId="6017c3b3362fb234" providerId="LiveId" clId="{E7D6E2A7-2049-4C2B-94A9-3D93E94B2311}" dt="2021-01-25T15:35:43.780" v="1161" actId="14100"/>
          <ac:picMkLst>
            <pc:docMk/>
            <pc:sldMk cId="3204251308" sldId="264"/>
            <ac:picMk id="55" creationId="{926643EC-7043-4119-AF9A-66FF131C80ED}"/>
          </ac:picMkLst>
        </pc:picChg>
        <pc:picChg chg="add mod">
          <ac:chgData name="" userId="6017c3b3362fb234" providerId="LiveId" clId="{E7D6E2A7-2049-4C2B-94A9-3D93E94B2311}" dt="2021-01-25T14:13:30.957" v="540" actId="14100"/>
          <ac:picMkLst>
            <pc:docMk/>
            <pc:sldMk cId="3204251308" sldId="264"/>
            <ac:picMk id="1026" creationId="{CE065C09-4EF7-4371-918B-6750C57D0BC7}"/>
          </ac:picMkLst>
        </pc:picChg>
        <pc:picChg chg="add mod">
          <ac:chgData name="" userId="6017c3b3362fb234" providerId="LiveId" clId="{E7D6E2A7-2049-4C2B-94A9-3D93E94B2311}" dt="2021-01-25T14:14:05.025" v="543" actId="1076"/>
          <ac:picMkLst>
            <pc:docMk/>
            <pc:sldMk cId="3204251308" sldId="264"/>
            <ac:picMk id="1028" creationId="{79104511-EEA0-4299-B457-DD03B7AAC73D}"/>
          </ac:picMkLst>
        </pc:picChg>
        <pc:picChg chg="add mod">
          <ac:chgData name="" userId="6017c3b3362fb234" providerId="LiveId" clId="{E7D6E2A7-2049-4C2B-94A9-3D93E94B2311}" dt="2021-01-25T15:26:02.290" v="796" actId="1076"/>
          <ac:picMkLst>
            <pc:docMk/>
            <pc:sldMk cId="3204251308" sldId="264"/>
            <ac:picMk id="1030" creationId="{D30D587D-1EF8-4C37-BEBC-01796F112706}"/>
          </ac:picMkLst>
        </pc:picChg>
        <pc:picChg chg="add mod">
          <ac:chgData name="" userId="6017c3b3362fb234" providerId="LiveId" clId="{E7D6E2A7-2049-4C2B-94A9-3D93E94B2311}" dt="2021-01-25T15:25:59.123" v="795" actId="1076"/>
          <ac:picMkLst>
            <pc:docMk/>
            <pc:sldMk cId="3204251308" sldId="264"/>
            <ac:picMk id="1032" creationId="{5A16C2DE-394A-4FE6-8D6F-2E08A2B77480}"/>
          </ac:picMkLst>
        </pc:picChg>
        <pc:cxnChg chg="add mod">
          <ac:chgData name="" userId="6017c3b3362fb234" providerId="LiveId" clId="{E7D6E2A7-2049-4C2B-94A9-3D93E94B2311}" dt="2021-01-25T14:22:30.180" v="721" actId="208"/>
          <ac:cxnSpMkLst>
            <pc:docMk/>
            <pc:sldMk cId="3204251308" sldId="264"/>
            <ac:cxnSpMk id="8" creationId="{C8D0D803-755C-4129-938D-7B330CFE3A13}"/>
          </ac:cxnSpMkLst>
        </pc:cxnChg>
        <pc:cxnChg chg="mod">
          <ac:chgData name="" userId="6017c3b3362fb234" providerId="LiveId" clId="{E7D6E2A7-2049-4C2B-94A9-3D93E94B2311}" dt="2021-01-25T14:15:19.540" v="575" actId="1076"/>
          <ac:cxnSpMkLst>
            <pc:docMk/>
            <pc:sldMk cId="3204251308" sldId="264"/>
            <ac:cxnSpMk id="19" creationId="{50BA61AB-B56E-42C0-A56C-20485277388B}"/>
          </ac:cxnSpMkLst>
        </pc:cxnChg>
        <pc:cxnChg chg="del">
          <ac:chgData name="" userId="6017c3b3362fb234" providerId="LiveId" clId="{E7D6E2A7-2049-4C2B-94A9-3D93E94B2311}" dt="2021-01-25T14:15:15.340" v="574" actId="478"/>
          <ac:cxnSpMkLst>
            <pc:docMk/>
            <pc:sldMk cId="3204251308" sldId="264"/>
            <ac:cxnSpMk id="21" creationId="{8EC22DF1-D0D6-46F6-98CE-4E5178B6CDA0}"/>
          </ac:cxnSpMkLst>
        </pc:cxnChg>
        <pc:cxnChg chg="del mod">
          <ac:chgData name="" userId="6017c3b3362fb234" providerId="LiveId" clId="{E7D6E2A7-2049-4C2B-94A9-3D93E94B2311}" dt="2021-01-25T14:15:05.961" v="570" actId="478"/>
          <ac:cxnSpMkLst>
            <pc:docMk/>
            <pc:sldMk cId="3204251308" sldId="264"/>
            <ac:cxnSpMk id="80" creationId="{CE493E2E-7C6F-4D5C-A593-6ABA6A49E0FF}"/>
          </ac:cxnSpMkLst>
        </pc:cxnChg>
      </pc:sldChg>
      <pc:sldChg chg="del">
        <pc:chgData name="" userId="6017c3b3362fb234" providerId="LiveId" clId="{E7D6E2A7-2049-4C2B-94A9-3D93E94B2311}" dt="2021-01-25T13:53:10.356" v="31" actId="2696"/>
        <pc:sldMkLst>
          <pc:docMk/>
          <pc:sldMk cId="579476569" sldId="265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21:36:56.086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64 126,'90'0,"-202"-23,112 22,1 0,0 1,0-1,-1 0,1 0,0 1,-1-1,1 0,-1 0,1 0,-1 0,1 0,-1 0,0 0,1 0,-1 0,0 0,0 0,0 0,0 0,0 0,0 0,0 0,0-1,0 1,0 0,-1 0,1 0,0 0,-1 0,1 0,-1 1,1-1,-1 0,1 0,-1 0,0 0,0 0,1 1,-1-1,0 0,0 1,0-1,1 1,-1-1,-1 0,108-1,-204 2,53 0,59 1,193-1,-214 0,0 1,0 0,0 0,1 1,-1 0,0 0,1 1,-1-1,1 2,0-1,0 0,0 1,0 1,1-1,-1 1,1-1,1 1,-1 1,0-1,1 1,0 0,0 1,1-23,-6-29,1 59,0 76,115-85,-178-19,-10-22,137 21,-55 16,1-1,-1 0,0 0,1 1,-1-1,1 0,-1 0,1 0,-1-1,0 1,1 0,-1 0,1-1,-1 1,0-1,1 1,-1-1,0 0,0 1,1-1,-1 0,0 0,0 0,0 0,0 0,0 0,0 0,0 0,0-1,-1 1,1 0,0 0,-1-1,1 1,-1 0,1-1,-1 1,0-1,1 1,-1 0,0-1,0 1,0-1,0 1,0-1,-1 1,1 0,0-1,-1 0,-53-50,-1 22,110 35,16 19,-71-23,0 1,0-1,0 0,0 1,0-1,-1 0,1 1,-1-1,1 0,-1 0,1 1,-1-1,1 0,-1 0,0 0,0 0,0 0,0 0,1 0,-1 0,-1 0,1 0,0 0,0-1,0 1,0 0,0-1,-1 1,1-1,0 1,-1-1,1 0,0 1,-1-1,1 0,0 0,-1 0,1 0,0 0,-1-1,140 51,-120-44,-2-1</inkml:trace>
  <inkml:trace contextRef="#ctx0" brushRef="#br0" timeOffset="12566.79">147 154,'151'16,"-322"-23,219-3,-33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21:37:24.079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21:37:24.705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21:37:30.736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0,'0'6,"0"7,0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5T21:37:49.291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DBF04-4E9D-4894-8097-880E388D0839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B14A2-0333-463B-8125-186DA2DE3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0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14A2-0333-463B-8125-186DA2DE33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39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14A2-0333-463B-8125-186DA2DE33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78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1237457"/>
            <a:ext cx="9089390" cy="263244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46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86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402567"/>
            <a:ext cx="6783626" cy="6407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04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30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5067"/>
            <a:ext cx="9223058" cy="3145275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60097"/>
            <a:ext cx="9223058" cy="1654026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406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3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93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2569"/>
            <a:ext cx="9223058" cy="1461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34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8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87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94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1088683"/>
            <a:ext cx="5413534" cy="5373398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A3C7-89B9-4EF6-B57F-D39F49CA389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6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402569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3A3C7-89B9-4EF6-B57F-D39F49CA3890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7008172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08172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4FAFF-7743-4363-8B6F-22691F587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97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8126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customXml" Target="../ink/ink5.xml"/><Relationship Id="rId3" Type="http://schemas.openxmlformats.org/officeDocument/2006/relationships/image" Target="../media/image1.png"/><Relationship Id="rId21" Type="http://schemas.openxmlformats.org/officeDocument/2006/relationships/customXml" Target="../ink/ink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customXml" Target="../ink/ink4.xml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customXml" Target="../ink/ink3.xml"/><Relationship Id="rId28" Type="http://schemas.openxmlformats.org/officeDocument/2006/relationships/image" Target="../media/image21.png"/><Relationship Id="rId10" Type="http://schemas.openxmlformats.org/officeDocument/2006/relationships/image" Target="../media/image8.jpeg"/><Relationship Id="rId19" Type="http://schemas.openxmlformats.org/officeDocument/2006/relationships/customXml" Target="../ink/ink1.xm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7">
            <a:extLst>
              <a:ext uri="{FF2B5EF4-FFF2-40B4-BE49-F238E27FC236}">
                <a16:creationId xmlns:a16="http://schemas.microsoft.com/office/drawing/2014/main" id="{3CC31052-9422-4282-9B52-9A6B40170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4" r="18494"/>
          <a:stretch>
            <a:fillRect/>
          </a:stretch>
        </p:blipFill>
        <p:spPr bwMode="auto">
          <a:xfrm>
            <a:off x="8980598" y="6527370"/>
            <a:ext cx="1666665" cy="83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5A95055-C7A5-47BC-8839-AC0FB638D13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702100" y="6085164"/>
            <a:ext cx="1838735" cy="91823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26643EC-7043-4119-AF9A-66FF131C80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29" t="10739" r="74679" b="69125"/>
          <a:stretch/>
        </p:blipFill>
        <p:spPr>
          <a:xfrm>
            <a:off x="9385867" y="5381540"/>
            <a:ext cx="1282971" cy="980510"/>
          </a:xfrm>
          <a:prstGeom prst="rect">
            <a:avLst/>
          </a:prstGeom>
        </p:spPr>
      </p:pic>
      <p:pic>
        <p:nvPicPr>
          <p:cNvPr id="35" name="Picture 7">
            <a:extLst>
              <a:ext uri="{FF2B5EF4-FFF2-40B4-BE49-F238E27FC236}">
                <a16:creationId xmlns:a16="http://schemas.microsoft.com/office/drawing/2014/main" id="{348B5F3B-4D3A-4CDA-9085-1862A6641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b="10078"/>
          <a:stretch/>
        </p:blipFill>
        <p:spPr bwMode="auto">
          <a:xfrm rot="19496156">
            <a:off x="3195905" y="3799572"/>
            <a:ext cx="707625" cy="63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>
            <a:extLst>
              <a:ext uri="{FF2B5EF4-FFF2-40B4-BE49-F238E27FC236}">
                <a16:creationId xmlns:a16="http://schemas.microsoft.com/office/drawing/2014/main" id="{86B568E0-B2FA-4B66-BE4D-282C7C78E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9" b="19373"/>
          <a:stretch/>
        </p:blipFill>
        <p:spPr bwMode="auto">
          <a:xfrm rot="7936039">
            <a:off x="1225381" y="3907053"/>
            <a:ext cx="797681" cy="42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8">
            <a:extLst>
              <a:ext uri="{FF2B5EF4-FFF2-40B4-BE49-F238E27FC236}">
                <a16:creationId xmlns:a16="http://schemas.microsoft.com/office/drawing/2014/main" id="{FB8F5140-3225-4D13-B7AF-BB71FC94A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8" r="-1" b="28545"/>
          <a:stretch/>
        </p:blipFill>
        <p:spPr bwMode="auto">
          <a:xfrm rot="18252492">
            <a:off x="2990173" y="3014280"/>
            <a:ext cx="517522" cy="50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D2254187-B746-4CD7-9719-6E3556694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8" r="15247" b="23324"/>
          <a:stretch/>
        </p:blipFill>
        <p:spPr bwMode="auto">
          <a:xfrm rot="1881960">
            <a:off x="1423170" y="2995328"/>
            <a:ext cx="483861" cy="59949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BA61AB-B56E-42C0-A56C-20485277388B}"/>
              </a:ext>
            </a:extLst>
          </p:cNvPr>
          <p:cNvCxnSpPr/>
          <p:nvPr/>
        </p:nvCxnSpPr>
        <p:spPr>
          <a:xfrm>
            <a:off x="41088" y="2728895"/>
            <a:ext cx="1057622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A close up of a device&#10;&#10;Description automatically generated">
            <a:extLst>
              <a:ext uri="{FF2B5EF4-FFF2-40B4-BE49-F238E27FC236}">
                <a16:creationId xmlns:a16="http://schemas.microsoft.com/office/drawing/2014/main" id="{FC8146A8-FFE8-409F-B7AE-8C7626DF55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" y="414618"/>
            <a:ext cx="670039" cy="50252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C27E154-ED3A-45DF-95FE-E227ABD1A64B}"/>
              </a:ext>
            </a:extLst>
          </p:cNvPr>
          <p:cNvSpPr txBox="1"/>
          <p:nvPr/>
        </p:nvSpPr>
        <p:spPr>
          <a:xfrm>
            <a:off x="2201345" y="102782"/>
            <a:ext cx="59766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KS4 Mathematics Knowledge Organiser – Percentages – Part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8558DF-E7DC-4792-A5E4-3F217CAA476E}"/>
              </a:ext>
            </a:extLst>
          </p:cNvPr>
          <p:cNvSpPr txBox="1"/>
          <p:nvPr/>
        </p:nvSpPr>
        <p:spPr>
          <a:xfrm>
            <a:off x="1934826" y="60071"/>
            <a:ext cx="753455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KS4 Mathematics Knowledge Organiser – Algebra – Part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A545AF9-8F99-4EC5-B07D-7334C4230083}"/>
              </a:ext>
            </a:extLst>
          </p:cNvPr>
          <p:cNvSpPr/>
          <p:nvPr/>
        </p:nvSpPr>
        <p:spPr>
          <a:xfrm>
            <a:off x="0" y="7360749"/>
            <a:ext cx="10693400" cy="20051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4C0422C-51A3-4F24-89B5-5B1C0B2363FC}"/>
              </a:ext>
            </a:extLst>
          </p:cNvPr>
          <p:cNvSpPr/>
          <p:nvPr/>
        </p:nvSpPr>
        <p:spPr>
          <a:xfrm>
            <a:off x="0" y="0"/>
            <a:ext cx="10693400" cy="3838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28F8173-EFB7-4D4F-9E5C-DBDBCF36D6FE}"/>
              </a:ext>
            </a:extLst>
          </p:cNvPr>
          <p:cNvSpPr txBox="1"/>
          <p:nvPr/>
        </p:nvSpPr>
        <p:spPr>
          <a:xfrm>
            <a:off x="2340867" y="82542"/>
            <a:ext cx="59766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Year 7 Mathematics Knowledge Organiser – Angles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 descr="A picture containing object, antenna, sky&#10;&#10;Description generated with very high confidence">
            <a:extLst>
              <a:ext uri="{FF2B5EF4-FFF2-40B4-BE49-F238E27FC236}">
                <a16:creationId xmlns:a16="http://schemas.microsoft.com/office/drawing/2014/main" id="{BCC782AD-C103-468C-905E-870F310E9A9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42" r="48971" b="10309"/>
          <a:stretch/>
        </p:blipFill>
        <p:spPr>
          <a:xfrm>
            <a:off x="3342476" y="1919363"/>
            <a:ext cx="1458162" cy="81009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12D0D5D-E596-4853-8B23-01DB7F9DBFA8}"/>
              </a:ext>
            </a:extLst>
          </p:cNvPr>
          <p:cNvSpPr txBox="1"/>
          <p:nvPr/>
        </p:nvSpPr>
        <p:spPr>
          <a:xfrm>
            <a:off x="0" y="1880706"/>
            <a:ext cx="3728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PARALLEL LINES</a:t>
            </a:r>
            <a:r>
              <a:rPr lang="en-GB" sz="1400" dirty="0"/>
              <a:t> are lines that </a:t>
            </a:r>
            <a:r>
              <a:rPr lang="en-GB" sz="1400" b="1" dirty="0"/>
              <a:t>never cross</a:t>
            </a:r>
            <a:r>
              <a:rPr lang="en-GB" sz="1400" dirty="0"/>
              <a:t> each other - they keep the same distance apart from each other. They are marked with arrows.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231A4C-FFF5-488F-A573-E2073490DE68}"/>
              </a:ext>
            </a:extLst>
          </p:cNvPr>
          <p:cNvSpPr/>
          <p:nvPr/>
        </p:nvSpPr>
        <p:spPr>
          <a:xfrm>
            <a:off x="5841140" y="2097039"/>
            <a:ext cx="3865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Lines that cross (intersect) each other at </a:t>
            </a:r>
            <a:r>
              <a:rPr lang="en-GB" sz="1400" b="1" dirty="0"/>
              <a:t>right angles </a:t>
            </a:r>
            <a:r>
              <a:rPr lang="en-GB" sz="1400" dirty="0"/>
              <a:t>(90°) are called </a:t>
            </a:r>
            <a:r>
              <a:rPr lang="en-GB" sz="1400" b="1" dirty="0"/>
              <a:t>PERPENDICULAR LINES</a:t>
            </a:r>
            <a:r>
              <a:rPr lang="en-GB" sz="14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E78EF1-A4EB-411A-9F78-DD3AF3E702C3}"/>
              </a:ext>
            </a:extLst>
          </p:cNvPr>
          <p:cNvSpPr txBox="1"/>
          <p:nvPr/>
        </p:nvSpPr>
        <p:spPr>
          <a:xfrm>
            <a:off x="11209" y="3658117"/>
            <a:ext cx="1572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An </a:t>
            </a:r>
            <a:r>
              <a:rPr lang="en-GB" sz="1400" b="1" dirty="0"/>
              <a:t>OBTUSE ANGLE </a:t>
            </a:r>
            <a:r>
              <a:rPr lang="en-GB" sz="1400" dirty="0"/>
              <a:t>is greater than 90° but less than 180°.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2A8726-841D-445E-84D2-9073755AF634}"/>
              </a:ext>
            </a:extLst>
          </p:cNvPr>
          <p:cNvSpPr txBox="1"/>
          <p:nvPr/>
        </p:nvSpPr>
        <p:spPr>
          <a:xfrm>
            <a:off x="1832187" y="3019594"/>
            <a:ext cx="155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 </a:t>
            </a:r>
            <a:r>
              <a:rPr lang="en-GB" sz="1400" b="1" dirty="0"/>
              <a:t>RIGHT ANGLE</a:t>
            </a:r>
            <a:r>
              <a:rPr lang="en-GB" sz="1400" dirty="0"/>
              <a:t> is exactly 90°.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10DF28-3470-44AE-8774-B0664B1DCE86}"/>
              </a:ext>
            </a:extLst>
          </p:cNvPr>
          <p:cNvSpPr txBox="1"/>
          <p:nvPr/>
        </p:nvSpPr>
        <p:spPr>
          <a:xfrm>
            <a:off x="14145" y="3019594"/>
            <a:ext cx="1572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An </a:t>
            </a:r>
            <a:r>
              <a:rPr lang="en-GB" sz="1400" b="1" dirty="0"/>
              <a:t>ACUTE ANGLE </a:t>
            </a:r>
            <a:r>
              <a:rPr lang="en-GB" sz="1400" dirty="0"/>
              <a:t>is less than 90°.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1785D1-F813-4C5A-97F4-41B8844BE230}"/>
              </a:ext>
            </a:extLst>
          </p:cNvPr>
          <p:cNvSpPr txBox="1"/>
          <p:nvPr/>
        </p:nvSpPr>
        <p:spPr>
          <a:xfrm>
            <a:off x="1848201" y="3659031"/>
            <a:ext cx="16007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 </a:t>
            </a:r>
            <a:r>
              <a:rPr lang="en-GB" sz="1400" b="1" dirty="0"/>
              <a:t>REFLEX ANGLE </a:t>
            </a:r>
            <a:r>
              <a:rPr lang="en-GB" sz="1400" dirty="0"/>
              <a:t>is greater than 180° but less than 360°.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E1717B-6392-4426-99CD-1F66E2AE2FDC}"/>
              </a:ext>
            </a:extLst>
          </p:cNvPr>
          <p:cNvSpPr/>
          <p:nvPr/>
        </p:nvSpPr>
        <p:spPr>
          <a:xfrm>
            <a:off x="684846" y="389953"/>
            <a:ext cx="53467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/>
              <a:t>An </a:t>
            </a:r>
            <a:r>
              <a:rPr lang="en-GB" sz="1400" b="1" dirty="0"/>
              <a:t>ANGLE</a:t>
            </a:r>
            <a:r>
              <a:rPr lang="en-GB" sz="1400" dirty="0"/>
              <a:t> is the </a:t>
            </a:r>
            <a:r>
              <a:rPr lang="en-GB" sz="1400" b="1" dirty="0"/>
              <a:t>amount of turn </a:t>
            </a:r>
            <a:r>
              <a:rPr lang="en-GB" sz="1400" dirty="0"/>
              <a:t>between two </a:t>
            </a:r>
            <a:r>
              <a:rPr lang="en-GB" sz="1400" b="1" dirty="0"/>
              <a:t>straight lines </a:t>
            </a:r>
            <a:r>
              <a:rPr lang="en-GB" sz="1400" dirty="0"/>
              <a:t>joined (or </a:t>
            </a:r>
            <a:r>
              <a:rPr lang="en-GB" sz="1400" b="1" dirty="0"/>
              <a:t>intersected</a:t>
            </a:r>
            <a:r>
              <a:rPr lang="en-GB" sz="1400" dirty="0"/>
              <a:t>) at a point called a </a:t>
            </a:r>
            <a:r>
              <a:rPr lang="en-GB" sz="1400" b="1" dirty="0"/>
              <a:t>VERTEX</a:t>
            </a:r>
            <a:r>
              <a:rPr lang="en-GB" sz="1400" dirty="0"/>
              <a:t>. The two lines are called </a:t>
            </a:r>
            <a:r>
              <a:rPr lang="en-GB" sz="1400" b="1" dirty="0"/>
              <a:t>arms.</a:t>
            </a:r>
          </a:p>
          <a:p>
            <a:pPr>
              <a:defRPr/>
            </a:pPr>
            <a:r>
              <a:rPr lang="en-GB" sz="1400" dirty="0"/>
              <a:t>Angles are commonly marked by an </a:t>
            </a:r>
            <a:r>
              <a:rPr lang="en-GB" sz="1400" b="1" dirty="0"/>
              <a:t>arc</a:t>
            </a:r>
            <a:r>
              <a:rPr lang="en-GB" sz="1400" dirty="0"/>
              <a:t> (part of a circle) between arms.</a:t>
            </a:r>
          </a:p>
          <a:p>
            <a:pPr>
              <a:defRPr/>
            </a:pPr>
            <a:endParaRPr lang="en-GB" sz="1400" b="1" dirty="0"/>
          </a:p>
        </p:txBody>
      </p:sp>
      <p:pic>
        <p:nvPicPr>
          <p:cNvPr id="1026" name="Picture 2" descr="Measuring and labeling angles | Angles | Siyavula">
            <a:extLst>
              <a:ext uri="{FF2B5EF4-FFF2-40B4-BE49-F238E27FC236}">
                <a16:creationId xmlns:a16="http://schemas.microsoft.com/office/drawing/2014/main" id="{CE065C09-4EF7-4371-918B-6750C57D0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065" y="392687"/>
            <a:ext cx="2682533" cy="10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asuring and labeling angles | Angles | Siyavula">
            <a:extLst>
              <a:ext uri="{FF2B5EF4-FFF2-40B4-BE49-F238E27FC236}">
                <a16:creationId xmlns:a16="http://schemas.microsoft.com/office/drawing/2014/main" id="{79104511-EEA0-4299-B457-DD03B7AAC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97" y="1015076"/>
            <a:ext cx="2132406" cy="9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F2EA5B-14EE-419B-94B8-70B6BBA78E44}"/>
              </a:ext>
            </a:extLst>
          </p:cNvPr>
          <p:cNvSpPr txBox="1"/>
          <p:nvPr/>
        </p:nvSpPr>
        <p:spPr>
          <a:xfrm>
            <a:off x="4655098" y="1348779"/>
            <a:ext cx="59561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Angles are labelled using one lower case letter or three upper case letters, in which case the letter in the middle always represents the vertex.</a:t>
            </a:r>
          </a:p>
          <a:p>
            <a:r>
              <a:rPr lang="en-GB" sz="1400" i="1" dirty="0"/>
              <a:t>Example: Angle 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1400" i="1" dirty="0"/>
              <a:t> is labelled as </a:t>
            </a:r>
            <a:r>
              <a:rPr lang="en-GB" sz="1400" i="1" dirty="0">
                <a:sym typeface="Symbol" panose="05050102010706020507" pitchFamily="18" charset="2"/>
              </a:rPr>
              <a:t>PSQ or QSP</a:t>
            </a:r>
            <a:endParaRPr lang="en-GB" sz="14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3EE646-9876-4A63-9258-AD3B78CE0D3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5205"/>
          <a:stretch/>
        </p:blipFill>
        <p:spPr>
          <a:xfrm rot="20064899">
            <a:off x="9471214" y="1918862"/>
            <a:ext cx="978315" cy="9709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42BD75-A32D-4D8C-8D50-EA18F3A3BF4F}"/>
              </a:ext>
            </a:extLst>
          </p:cNvPr>
          <p:cNvSpPr txBox="1"/>
          <p:nvPr/>
        </p:nvSpPr>
        <p:spPr>
          <a:xfrm>
            <a:off x="-3205" y="2746861"/>
            <a:ext cx="2430426" cy="31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TYPES OF ANGLES</a:t>
            </a:r>
          </a:p>
        </p:txBody>
      </p:sp>
      <p:pic>
        <p:nvPicPr>
          <p:cNvPr id="1030" name="Picture 6" descr="Measuring angles with a protractor - lesson &amp; video">
            <a:extLst>
              <a:ext uri="{FF2B5EF4-FFF2-40B4-BE49-F238E27FC236}">
                <a16:creationId xmlns:a16="http://schemas.microsoft.com/office/drawing/2014/main" id="{D30D587D-1EF8-4C37-BEBC-01796F112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" y="6201649"/>
            <a:ext cx="1861938" cy="103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asuring angles with a protractor - lesson &amp; video">
            <a:extLst>
              <a:ext uri="{FF2B5EF4-FFF2-40B4-BE49-F238E27FC236}">
                <a16:creationId xmlns:a16="http://schemas.microsoft.com/office/drawing/2014/main" id="{5A16C2DE-394A-4FE6-8D6F-2E08A2B77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973" y="6295729"/>
            <a:ext cx="1931657" cy="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678395-3BE6-453E-9038-72750818F17C}"/>
              </a:ext>
            </a:extLst>
          </p:cNvPr>
          <p:cNvSpPr txBox="1"/>
          <p:nvPr/>
        </p:nvSpPr>
        <p:spPr>
          <a:xfrm>
            <a:off x="-1028" y="4511152"/>
            <a:ext cx="2360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MEASURING ANGLES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FC56EA-2D8D-422A-8985-162E1246F3EF}"/>
              </a:ext>
            </a:extLst>
          </p:cNvPr>
          <p:cNvSpPr/>
          <p:nvPr/>
        </p:nvSpPr>
        <p:spPr>
          <a:xfrm>
            <a:off x="9609" y="4806440"/>
            <a:ext cx="39633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+mj-lt"/>
              <a:buAutoNum type="arabicPeriod"/>
            </a:pPr>
            <a:r>
              <a:rPr lang="en-GB" sz="1400" dirty="0"/>
              <a:t>Place the midpoint of the protractor on the VERTEX of the angle.</a:t>
            </a:r>
          </a:p>
          <a:p>
            <a:pPr marL="176213" indent="-176213">
              <a:buFont typeface="+mj-lt"/>
              <a:buAutoNum type="arabicPeriod"/>
            </a:pPr>
            <a:r>
              <a:rPr lang="en-GB" sz="1400" dirty="0"/>
              <a:t>Line up one arm of the angle with the zero line of the protractor (where you see the number 0).</a:t>
            </a:r>
          </a:p>
          <a:p>
            <a:pPr marL="176213" indent="-176213">
              <a:buFont typeface="+mj-lt"/>
              <a:buAutoNum type="arabicPeriod"/>
            </a:pPr>
            <a:r>
              <a:rPr lang="en-GB" sz="1400" dirty="0"/>
              <a:t>Read the degrees where the other arm crosses the number scale</a:t>
            </a:r>
            <a:r>
              <a:rPr lang="en-GB" sz="1400" dirty="0">
                <a:solidFill>
                  <a:srgbClr val="202124"/>
                </a:solidFill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68C0EB-5F2F-42AF-B199-EAA228D35315}"/>
              </a:ext>
            </a:extLst>
          </p:cNvPr>
          <p:cNvSpPr txBox="1"/>
          <p:nvPr/>
        </p:nvSpPr>
        <p:spPr>
          <a:xfrm>
            <a:off x="102431" y="6288476"/>
            <a:ext cx="430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74°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288CB74-44B2-4049-8426-4398CC0BA733}"/>
              </a:ext>
            </a:extLst>
          </p:cNvPr>
          <p:cNvSpPr txBox="1"/>
          <p:nvPr/>
        </p:nvSpPr>
        <p:spPr>
          <a:xfrm>
            <a:off x="3364927" y="6134587"/>
            <a:ext cx="691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127°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DB70FAC-BAAF-4177-88F7-9BF6D27C485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5559" b="27975"/>
          <a:stretch/>
        </p:blipFill>
        <p:spPr>
          <a:xfrm>
            <a:off x="4931817" y="3674560"/>
            <a:ext cx="1853345" cy="8016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813C7B8-5820-4B46-A277-8E653D65D0D7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9709" t="-1" r="25466" b="45738"/>
          <a:stretch/>
        </p:blipFill>
        <p:spPr>
          <a:xfrm>
            <a:off x="8051074" y="3653681"/>
            <a:ext cx="1976279" cy="82255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987600A-6FCC-44A4-A712-F110FC2CFB89}"/>
              </a:ext>
            </a:extLst>
          </p:cNvPr>
          <p:cNvSpPr txBox="1"/>
          <p:nvPr/>
        </p:nvSpPr>
        <p:spPr>
          <a:xfrm>
            <a:off x="4081583" y="2716404"/>
            <a:ext cx="30035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/>
              <a:t>ANGLES AROUND THE POINT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Angles at a point add up to 360°.</a:t>
            </a:r>
          </a:p>
          <a:p>
            <a:r>
              <a:rPr lang="en-US" sz="1400" i="1" dirty="0"/>
              <a:t>Example: Find the missing angle x.</a:t>
            </a:r>
          </a:p>
          <a:p>
            <a:pPr marL="176213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 = 360 – (98 + 35 + 90) = 360 - 223</a:t>
            </a:r>
          </a:p>
          <a:p>
            <a:pPr marL="176213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 = 137°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CBEB48E-5E33-43FA-9D66-5324F5A0A128}"/>
              </a:ext>
            </a:extLst>
          </p:cNvPr>
          <p:cNvSpPr txBox="1"/>
          <p:nvPr/>
        </p:nvSpPr>
        <p:spPr>
          <a:xfrm>
            <a:off x="7185855" y="2746861"/>
            <a:ext cx="32316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/>
              <a:t>ANGLES ON THE STRAIGHT LINE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Angles on a straight line add up to 180°.</a:t>
            </a:r>
          </a:p>
          <a:p>
            <a:r>
              <a:rPr lang="en-US" sz="1400" i="1" dirty="0"/>
              <a:t>Example: Find the missing angle x.</a:t>
            </a:r>
          </a:p>
          <a:p>
            <a:pPr marL="88900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 = 180 – (38 + 81) = 180 - 119</a:t>
            </a:r>
          </a:p>
          <a:p>
            <a:pPr marL="88900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 = 61°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CF0A5A-306D-43E1-AA46-4A69214CD44F}"/>
              </a:ext>
            </a:extLst>
          </p:cNvPr>
          <p:cNvSpPr txBox="1"/>
          <p:nvPr/>
        </p:nvSpPr>
        <p:spPr>
          <a:xfrm>
            <a:off x="7486077" y="4509233"/>
            <a:ext cx="3231612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/>
              <a:t>ANGLES IN THE TRIANGLE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Angles in the triangle add up to 180°.</a:t>
            </a:r>
          </a:p>
          <a:p>
            <a:r>
              <a:rPr lang="en-US" sz="1400" i="1" dirty="0"/>
              <a:t>Example: Find the missing angle w.</a:t>
            </a:r>
          </a:p>
          <a:p>
            <a:pPr marL="88900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 = 180 – (72 + 51) = 180 - 123</a:t>
            </a:r>
          </a:p>
          <a:p>
            <a:pPr marL="88900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 = 57°</a:t>
            </a:r>
          </a:p>
          <a:p>
            <a:pPr marL="88900"/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400" i="1" dirty="0"/>
          </a:p>
          <a:p>
            <a:r>
              <a:rPr lang="en-US" sz="1400" i="1" dirty="0"/>
              <a:t>Example: Find the missing angle k.</a:t>
            </a:r>
          </a:p>
          <a:p>
            <a:pPr marL="88900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= 180 – 130 = 50° </a:t>
            </a:r>
          </a:p>
          <a:p>
            <a:pPr marL="88900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 = 180 – 85 = 95°</a:t>
            </a:r>
          </a:p>
          <a:p>
            <a:pPr marL="88900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 = 180 – (50 + 95) = 180 - 145</a:t>
            </a:r>
          </a:p>
          <a:p>
            <a:pPr marL="88900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 = 35°</a:t>
            </a:r>
          </a:p>
          <a:p>
            <a:pPr marL="88900"/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67414E4-774D-493D-BD13-C9BDBA47BB59}"/>
              </a:ext>
            </a:extLst>
          </p:cNvPr>
          <p:cNvCxnSpPr>
            <a:cxnSpLocks/>
          </p:cNvCxnSpPr>
          <p:nvPr/>
        </p:nvCxnSpPr>
        <p:spPr>
          <a:xfrm>
            <a:off x="4081583" y="2728895"/>
            <a:ext cx="0" cy="463185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3AC8255-3B6A-4CBC-B8CD-81097E1B7444}"/>
              </a:ext>
            </a:extLst>
          </p:cNvPr>
          <p:cNvSpPr txBox="1"/>
          <p:nvPr/>
        </p:nvSpPr>
        <p:spPr>
          <a:xfrm>
            <a:off x="7453375" y="528440"/>
            <a:ext cx="17491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331094E-AACE-4ECC-ABEF-F39B55631704}"/>
                  </a:ext>
                </a:extLst>
              </p14:cNvPr>
              <p14:cNvContentPartPr/>
              <p14:nvPr/>
            </p14:nvContentPartPr>
            <p14:xfrm>
              <a:off x="7708502" y="519874"/>
              <a:ext cx="107171" cy="68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331094E-AACE-4ECC-ABEF-F39B5563170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99541" y="510874"/>
                <a:ext cx="124734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E6586C3-DC84-4320-94B4-6A06F6242DD5}"/>
                  </a:ext>
                </a:extLst>
              </p14:cNvPr>
              <p14:cNvContentPartPr/>
              <p14:nvPr/>
            </p14:nvContentPartPr>
            <p14:xfrm>
              <a:off x="35640" y="2177337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E6586C3-DC84-4320-94B4-6A06F6242DD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640" y="216833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4A612B-94E6-4675-8E53-D19186739E33}"/>
                  </a:ext>
                </a:extLst>
              </p14:cNvPr>
              <p14:cNvContentPartPr/>
              <p14:nvPr/>
            </p14:nvContentPartPr>
            <p14:xfrm>
              <a:off x="-722520" y="222521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4A612B-94E6-4675-8E53-D19186739E3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731160" y="221657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B474764-41D0-4B47-AAA1-A0955366539E}"/>
                  </a:ext>
                </a:extLst>
              </p14:cNvPr>
              <p14:cNvContentPartPr/>
              <p14:nvPr/>
            </p14:nvContentPartPr>
            <p14:xfrm>
              <a:off x="-1143360" y="1251057"/>
              <a:ext cx="360" cy="12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B474764-41D0-4B47-AAA1-A0955366539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1152360" y="1242057"/>
                <a:ext cx="180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244970-26BF-426A-9B34-C6E76B0257D3}"/>
                  </a:ext>
                </a:extLst>
              </p14:cNvPr>
              <p14:cNvContentPartPr/>
              <p14:nvPr/>
            </p14:nvContentPartPr>
            <p14:xfrm>
              <a:off x="-577800" y="5714697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244970-26BF-426A-9B34-C6E76B0257D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586800" y="5705697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E68325C-8946-487E-B78F-5F4C383DE5D0}"/>
              </a:ext>
            </a:extLst>
          </p:cNvPr>
          <p:cNvCxnSpPr/>
          <p:nvPr/>
        </p:nvCxnSpPr>
        <p:spPr>
          <a:xfrm>
            <a:off x="4088056" y="4496444"/>
            <a:ext cx="660534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8771D2C-5D2A-43C1-BFAA-2CF43A38DC58}"/>
              </a:ext>
            </a:extLst>
          </p:cNvPr>
          <p:cNvSpPr txBox="1"/>
          <p:nvPr/>
        </p:nvSpPr>
        <p:spPr>
          <a:xfrm>
            <a:off x="4081583" y="4483656"/>
            <a:ext cx="341590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b="1" dirty="0"/>
              <a:t>TRIANGLES</a:t>
            </a:r>
          </a:p>
          <a:p>
            <a:r>
              <a:rPr lang="en-GB" sz="1400" b="1" dirty="0"/>
              <a:t>Right Angle Triangles </a:t>
            </a:r>
            <a:r>
              <a:rPr lang="en-GB" sz="1400" dirty="0"/>
              <a:t>have a 90° angle in.</a:t>
            </a:r>
          </a:p>
          <a:p>
            <a:r>
              <a:rPr lang="en-GB" sz="1400" b="1" dirty="0"/>
              <a:t>Isosceles Triangles </a:t>
            </a:r>
            <a:r>
              <a:rPr lang="en-GB" sz="1400" dirty="0"/>
              <a:t>have 2 equal sides and 2 equal base angles.</a:t>
            </a:r>
          </a:p>
          <a:p>
            <a:r>
              <a:rPr lang="en-GB" sz="1400" b="1" dirty="0"/>
              <a:t>Equilateral Triangles </a:t>
            </a:r>
            <a:r>
              <a:rPr lang="en-GB" sz="1400" dirty="0"/>
              <a:t>have 3 equal sides and 3 equal angles (60°).</a:t>
            </a:r>
          </a:p>
          <a:p>
            <a:r>
              <a:rPr lang="en-GB" sz="1400" b="1" dirty="0"/>
              <a:t>Scalene Triangles </a:t>
            </a:r>
            <a:r>
              <a:rPr lang="en-GB" sz="1400" dirty="0"/>
              <a:t>have different sides and different angles.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9B3E2A1-5277-4B23-8363-8D11354B3296}"/>
              </a:ext>
            </a:extLst>
          </p:cNvPr>
          <p:cNvPicPr/>
          <p:nvPr/>
        </p:nvPicPr>
        <p:blipFill>
          <a:blip r:embed="rId28"/>
          <a:stretch>
            <a:fillRect/>
          </a:stretch>
        </p:blipFill>
        <p:spPr>
          <a:xfrm>
            <a:off x="4126313" y="6415235"/>
            <a:ext cx="1611008" cy="850641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7F1696BE-88B0-42E4-A32A-5A34E8192F3F}"/>
              </a:ext>
            </a:extLst>
          </p:cNvPr>
          <p:cNvSpPr txBox="1"/>
          <p:nvPr/>
        </p:nvSpPr>
        <p:spPr>
          <a:xfrm>
            <a:off x="9469376" y="7111246"/>
            <a:ext cx="174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6970FAF-F080-46D1-A2F8-001D1AD0D50B}"/>
              </a:ext>
            </a:extLst>
          </p:cNvPr>
          <p:cNvSpPr txBox="1"/>
          <p:nvPr/>
        </p:nvSpPr>
        <p:spPr>
          <a:xfrm>
            <a:off x="10058319" y="7111245"/>
            <a:ext cx="174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7574A9-1D1C-483F-B229-E1CD6E5759B5}"/>
              </a:ext>
            </a:extLst>
          </p:cNvPr>
          <p:cNvSpPr txBox="1"/>
          <p:nvPr/>
        </p:nvSpPr>
        <p:spPr>
          <a:xfrm>
            <a:off x="9110588" y="6302390"/>
            <a:ext cx="112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(angles on the straight lines)</a:t>
            </a:r>
          </a:p>
        </p:txBody>
      </p:sp>
    </p:spTree>
    <p:extLst>
      <p:ext uri="{BB962C8B-B14F-4D97-AF65-F5344CB8AC3E}">
        <p14:creationId xmlns:p14="http://schemas.microsoft.com/office/powerpoint/2010/main" val="320425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 descr="Image result for exterior angles of a polygon">
            <a:extLst>
              <a:ext uri="{FF2B5EF4-FFF2-40B4-BE49-F238E27FC236}">
                <a16:creationId xmlns:a16="http://schemas.microsoft.com/office/drawing/2014/main" id="{B0BB8938-0A1D-44DA-9766-CCAEF5661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b="5778"/>
          <a:stretch/>
        </p:blipFill>
        <p:spPr bwMode="auto">
          <a:xfrm>
            <a:off x="8298822" y="1644833"/>
            <a:ext cx="2341108" cy="17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D70F997-B354-4FE1-A96A-3674B813AA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03" r="8840" b="51393"/>
          <a:stretch/>
        </p:blipFill>
        <p:spPr>
          <a:xfrm>
            <a:off x="2579445" y="3797933"/>
            <a:ext cx="1768674" cy="1217512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C27E154-ED3A-45DF-95FE-E227ABD1A64B}"/>
              </a:ext>
            </a:extLst>
          </p:cNvPr>
          <p:cNvSpPr txBox="1"/>
          <p:nvPr/>
        </p:nvSpPr>
        <p:spPr>
          <a:xfrm>
            <a:off x="2201345" y="102782"/>
            <a:ext cx="59766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KS4 Mathematics Knowledge Organiser – Percentages – Part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C8558DF-E7DC-4792-A5E4-3F217CAA476E}"/>
              </a:ext>
            </a:extLst>
          </p:cNvPr>
          <p:cNvSpPr txBox="1"/>
          <p:nvPr/>
        </p:nvSpPr>
        <p:spPr>
          <a:xfrm>
            <a:off x="1934826" y="60071"/>
            <a:ext cx="753455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KS4 Mathematics Knowledge Organiser – Algebra – Part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A545AF9-8F99-4EC5-B07D-7334C4230083}"/>
              </a:ext>
            </a:extLst>
          </p:cNvPr>
          <p:cNvSpPr/>
          <p:nvPr/>
        </p:nvSpPr>
        <p:spPr>
          <a:xfrm>
            <a:off x="0" y="7360749"/>
            <a:ext cx="10693400" cy="20051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4C0422C-51A3-4F24-89B5-5B1C0B2363FC}"/>
              </a:ext>
            </a:extLst>
          </p:cNvPr>
          <p:cNvSpPr/>
          <p:nvPr/>
        </p:nvSpPr>
        <p:spPr>
          <a:xfrm>
            <a:off x="0" y="0"/>
            <a:ext cx="10693400" cy="3838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28F8173-EFB7-4D4F-9E5C-DBDBCF36D6FE}"/>
              </a:ext>
            </a:extLst>
          </p:cNvPr>
          <p:cNvSpPr txBox="1"/>
          <p:nvPr/>
        </p:nvSpPr>
        <p:spPr>
          <a:xfrm>
            <a:off x="2340867" y="82542"/>
            <a:ext cx="59766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000" b="1" baseline="30000" dirty="0">
                <a:solidFill>
                  <a:schemeClr val="bg1"/>
                </a:solidFill>
                <a:latin typeface="Arial"/>
                <a:cs typeface="Arial"/>
              </a:rPr>
              <a:t>Year 7 Mathematics Knowledge Organiser – Angles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DDEED7C-0D1C-4CDD-BE81-22FD5EFC9655}"/>
              </a:ext>
            </a:extLst>
          </p:cNvPr>
          <p:cNvSpPr txBox="1"/>
          <p:nvPr/>
        </p:nvSpPr>
        <p:spPr>
          <a:xfrm>
            <a:off x="-10079" y="5033795"/>
            <a:ext cx="3977654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/>
              <a:t>ANGLES IN PARALLEL LINES</a:t>
            </a:r>
          </a:p>
          <a:p>
            <a:r>
              <a:rPr lang="en-GB" sz="1400" dirty="0"/>
              <a:t>When a transversal (</a:t>
            </a:r>
            <a:r>
              <a:rPr lang="en-GB" sz="1400" i="1" dirty="0"/>
              <a:t>a line that crosses at least two other lines</a:t>
            </a:r>
            <a:r>
              <a:rPr lang="en-GB" sz="1400" dirty="0"/>
              <a:t>) intersects </a:t>
            </a:r>
            <a:r>
              <a:rPr lang="en-GB" sz="1400" b="1" dirty="0"/>
              <a:t>parallel lines</a:t>
            </a:r>
            <a:r>
              <a:rPr lang="en-GB" sz="1400" dirty="0"/>
              <a:t>, angles with special properties are created.</a:t>
            </a:r>
          </a:p>
          <a:p>
            <a:endParaRPr lang="en-US" sz="14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BE169C2-185E-4F2A-8A1F-D47986D4C1C1}"/>
              </a:ext>
            </a:extLst>
          </p:cNvPr>
          <p:cNvSpPr txBox="1"/>
          <p:nvPr/>
        </p:nvSpPr>
        <p:spPr>
          <a:xfrm>
            <a:off x="0" y="3683955"/>
            <a:ext cx="33304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/>
              <a:t>ANGLES IN THE QUADRILATERAL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Angles in the quadrilateral add up to 360°.</a:t>
            </a:r>
          </a:p>
          <a:p>
            <a:r>
              <a:rPr lang="en-US" sz="1400" i="1" dirty="0"/>
              <a:t>Example: Find the missing angle CDA.</a:t>
            </a:r>
          </a:p>
          <a:p>
            <a:pPr marL="88900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 CDA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360 – (111 + 129 + 68) </a:t>
            </a:r>
          </a:p>
          <a:p>
            <a:pPr marL="88900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= 360 – 308 = 52°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261DE2-DF64-46EB-A76B-744659B97C19}"/>
              </a:ext>
            </a:extLst>
          </p:cNvPr>
          <p:cNvSpPr/>
          <p:nvPr/>
        </p:nvSpPr>
        <p:spPr>
          <a:xfrm>
            <a:off x="-17501" y="392956"/>
            <a:ext cx="53467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b="1" dirty="0"/>
              <a:t>QUADRILATERALS</a:t>
            </a:r>
          </a:p>
        </p:txBody>
      </p:sp>
      <p:pic>
        <p:nvPicPr>
          <p:cNvPr id="22" name="Picture 8" descr="Properties of Polygons | SkillsYouNeed">
            <a:extLst>
              <a:ext uri="{FF2B5EF4-FFF2-40B4-BE49-F238E27FC236}">
                <a16:creationId xmlns:a16="http://schemas.microsoft.com/office/drawing/2014/main" id="{50812041-B9CB-47D5-8BB6-1E0602A5B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8" b="10528"/>
          <a:stretch/>
        </p:blipFill>
        <p:spPr bwMode="auto">
          <a:xfrm>
            <a:off x="65198" y="727406"/>
            <a:ext cx="4169026" cy="289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E43FE4-C84D-496B-BAE3-86547EA5CB4B}"/>
                  </a:ext>
                </a:extLst>
              </p:cNvPr>
              <p:cNvSpPr txBox="1"/>
              <p:nvPr/>
            </p:nvSpPr>
            <p:spPr>
              <a:xfrm>
                <a:off x="4272380" y="392956"/>
                <a:ext cx="6421020" cy="459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400" b="1" dirty="0"/>
              </a:p>
              <a:p>
                <a:r>
                  <a:rPr lang="en-GB" sz="1400" dirty="0"/>
                  <a:t>The sum of the </a:t>
                </a:r>
                <a:r>
                  <a:rPr lang="en-GB" sz="1400" u="sng" dirty="0"/>
                  <a:t>interior angles </a:t>
                </a:r>
                <a:r>
                  <a:rPr lang="en-GB" sz="1400" dirty="0"/>
                  <a:t>of a polygon of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/>
                  <a:t> sides is found by the formula </a:t>
                </a:r>
                <a:endParaRPr lang="en-GB" sz="140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</m:oMath>
                  </m:oMathPara>
                </a14:m>
                <a:endParaRPr lang="en-GB" sz="1400" b="1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The sum of the </a:t>
                </a:r>
                <a:r>
                  <a:rPr lang="en-GB" sz="1400" u="sng" dirty="0"/>
                  <a:t>exterior angles </a:t>
                </a:r>
                <a:r>
                  <a:rPr lang="en-GB" sz="1400" dirty="0"/>
                  <a:t>of a polygon is always 360</a:t>
                </a:r>
                <a:r>
                  <a:rPr lang="en-GB" sz="1400" baseline="30000" dirty="0"/>
                  <a:t>0</a:t>
                </a:r>
                <a:r>
                  <a:rPr lang="en-GB" sz="1400" dirty="0"/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GB" sz="1400" dirty="0"/>
                  <a:t>Interior and exterior angles in polygons add up to 180°.</a:t>
                </a:r>
              </a:p>
              <a:p>
                <a:r>
                  <a:rPr lang="en-GB" sz="1400" u="sng" dirty="0"/>
                  <a:t>Regular polygon with </a:t>
                </a:r>
                <a:r>
                  <a:rPr lang="en-GB" sz="14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GB" sz="1400" u="sng" dirty="0"/>
                  <a:t> sides</a:t>
                </a:r>
                <a:r>
                  <a:rPr lang="en-GB" sz="1400" dirty="0"/>
                  <a:t> </a:t>
                </a:r>
                <a:endParaRPr lang="en-GB" sz="1400" u="sng" dirty="0"/>
              </a:p>
              <a:p>
                <a:r>
                  <a:rPr lang="en-GB" sz="1400" dirty="0"/>
                  <a:t>In a regular polygon all sides and angles are equal. </a:t>
                </a:r>
              </a:p>
              <a:p>
                <a:r>
                  <a:rPr lang="en-GB" sz="1400" dirty="0"/>
                  <a:t>In a regular polygon, the size of one interior angle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𝒔𝒖𝒎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)×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𝟏𝟖𝟎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GB" sz="1400" b="1" dirty="0"/>
              </a:p>
              <a:p>
                <a:r>
                  <a:rPr lang="en-GB" sz="1400" dirty="0"/>
                  <a:t>In a regular polygon, the size of one exterior angle is equal to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𝟑𝟔𝟎</m:t>
                        </m:r>
                      </m:num>
                      <m:den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E43FE4-C84D-496B-BAE3-86547EA5C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380" y="392956"/>
                <a:ext cx="6421020" cy="4592796"/>
              </a:xfrm>
              <a:prstGeom prst="rect">
                <a:avLst/>
              </a:prstGeom>
              <a:blipFill>
                <a:blip r:embed="rId6"/>
                <a:stretch>
                  <a:fillRect l="-2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F72514A1-10AE-4773-8243-014AE76D18B0}"/>
              </a:ext>
            </a:extLst>
          </p:cNvPr>
          <p:cNvSpPr txBox="1"/>
          <p:nvPr/>
        </p:nvSpPr>
        <p:spPr>
          <a:xfrm>
            <a:off x="8178009" y="900233"/>
            <a:ext cx="2353267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schemeClr val="accent5">
                    <a:lumMod val="75000"/>
                  </a:schemeClr>
                </a:solidFill>
              </a:rPr>
              <a:t>(n-2) represents min. number of triangles, each </a:t>
            </a:r>
          </a:p>
          <a:p>
            <a:pPr algn="ctr"/>
            <a:r>
              <a:rPr lang="en-GB" sz="1200" i="1" dirty="0">
                <a:solidFill>
                  <a:schemeClr val="accent5">
                    <a:lumMod val="75000"/>
                  </a:schemeClr>
                </a:solidFill>
              </a:rPr>
              <a:t>n-sided polygon can be divided into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879044-C295-44EC-88A8-B26E60C98BB9}"/>
              </a:ext>
            </a:extLst>
          </p:cNvPr>
          <p:cNvSpPr/>
          <p:nvPr/>
        </p:nvSpPr>
        <p:spPr>
          <a:xfrm>
            <a:off x="4272380" y="358103"/>
            <a:ext cx="64713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b="1" dirty="0"/>
              <a:t>ANGLES IN THE POLYGONS   </a:t>
            </a:r>
            <a:r>
              <a:rPr lang="en-GB" sz="1400" dirty="0"/>
              <a:t>(</a:t>
            </a:r>
            <a:r>
              <a:rPr lang="en-GB" sz="1400" i="1" dirty="0"/>
              <a:t>a polygon is a 2-D shape made of straight lines</a:t>
            </a:r>
            <a:r>
              <a:rPr lang="en-GB" sz="1400" dirty="0"/>
              <a:t>)</a:t>
            </a:r>
            <a:r>
              <a:rPr lang="en-GB" sz="1400" b="1" dirty="0"/>
              <a:t> 	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C2AC6B-10FA-485E-887E-752E6EDFECF8}"/>
              </a:ext>
            </a:extLst>
          </p:cNvPr>
          <p:cNvCxnSpPr>
            <a:cxnSpLocks/>
          </p:cNvCxnSpPr>
          <p:nvPr/>
        </p:nvCxnSpPr>
        <p:spPr>
          <a:xfrm>
            <a:off x="0" y="5048723"/>
            <a:ext cx="4260779" cy="1367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C4F4130-5636-4589-BAD8-CD116DF56A7B}"/>
              </a:ext>
            </a:extLst>
          </p:cNvPr>
          <p:cNvCxnSpPr>
            <a:cxnSpLocks/>
          </p:cNvCxnSpPr>
          <p:nvPr/>
        </p:nvCxnSpPr>
        <p:spPr>
          <a:xfrm flipH="1">
            <a:off x="4244508" y="372742"/>
            <a:ext cx="22073" cy="564345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68E8746C-F5E0-477B-96EE-9C899FB4294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D8"/>
              </a:clrFrom>
              <a:clrTo>
                <a:srgbClr val="FFFF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553" y="5797195"/>
            <a:ext cx="1362333" cy="121274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CEF2E68-5413-4BCA-9B2B-A7F39865E9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D8"/>
              </a:clrFrom>
              <a:clrTo>
                <a:srgbClr val="FFFFD8">
                  <a:alpha val="0"/>
                </a:srgbClr>
              </a:clrTo>
            </a:clrChange>
          </a:blip>
          <a:srcRect l="13543" b="12676"/>
          <a:stretch/>
        </p:blipFill>
        <p:spPr>
          <a:xfrm>
            <a:off x="1428551" y="5816898"/>
            <a:ext cx="1181845" cy="113026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BCB1B7D-F207-45FF-A232-5D91EAC5AD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D8"/>
              </a:clrFrom>
              <a:clrTo>
                <a:srgbClr val="FFFFD8">
                  <a:alpha val="0"/>
                </a:srgbClr>
              </a:clrTo>
            </a:clrChange>
          </a:blip>
          <a:srcRect l="4392" r="41612" b="12995"/>
          <a:stretch/>
        </p:blipFill>
        <p:spPr>
          <a:xfrm>
            <a:off x="2871972" y="5812719"/>
            <a:ext cx="1079617" cy="115674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0D4FF0DA-989E-4FF4-97E3-6FDB9B5DE2D8}"/>
              </a:ext>
            </a:extLst>
          </p:cNvPr>
          <p:cNvSpPr txBox="1"/>
          <p:nvPr/>
        </p:nvSpPr>
        <p:spPr>
          <a:xfrm>
            <a:off x="14768" y="6857114"/>
            <a:ext cx="1458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Alternate angles </a:t>
            </a:r>
            <a:r>
              <a:rPr lang="en-GB" sz="1400" dirty="0"/>
              <a:t>are equal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923289D-0387-40B9-AF8F-3EBF48B6D4C3}"/>
              </a:ext>
            </a:extLst>
          </p:cNvPr>
          <p:cNvSpPr txBox="1"/>
          <p:nvPr/>
        </p:nvSpPr>
        <p:spPr>
          <a:xfrm>
            <a:off x="1339448" y="6844079"/>
            <a:ext cx="1458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Corresponding</a:t>
            </a:r>
            <a:r>
              <a:rPr lang="en-GB" sz="1400" dirty="0"/>
              <a:t> angles are equal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C36FCEB-BB67-4564-A383-B6420E2D7F74}"/>
              </a:ext>
            </a:extLst>
          </p:cNvPr>
          <p:cNvSpPr txBox="1"/>
          <p:nvPr/>
        </p:nvSpPr>
        <p:spPr>
          <a:xfrm>
            <a:off x="2774685" y="6845737"/>
            <a:ext cx="167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Co-interior</a:t>
            </a:r>
            <a:r>
              <a:rPr lang="en-GB" sz="1400" dirty="0"/>
              <a:t> angles sum to 180</a:t>
            </a:r>
            <a:r>
              <a:rPr lang="en-GB" sz="1400" baseline="30000" dirty="0"/>
              <a:t>o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BECAD37-871B-4ACE-A821-2B449D1B54C8}"/>
              </a:ext>
            </a:extLst>
          </p:cNvPr>
          <p:cNvSpPr/>
          <p:nvPr/>
        </p:nvSpPr>
        <p:spPr>
          <a:xfrm>
            <a:off x="4284165" y="6019576"/>
            <a:ext cx="2592751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1400" b="1" dirty="0">
                <a:ea typeface="Calibri" panose="020F0502020204030204" pitchFamily="34" charset="0"/>
              </a:rPr>
              <a:t>VERTICALLY OPPOSITE ANGLES </a:t>
            </a:r>
          </a:p>
          <a:p>
            <a:r>
              <a:rPr lang="en-GB" sz="1400" dirty="0"/>
              <a:t>Vertically opposite angles are equal.</a:t>
            </a:r>
            <a:r>
              <a:rPr lang="en-GB" sz="1400" dirty="0"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96F4F98-8DDB-4F31-A4A2-2B6DA5A043A2}"/>
              </a:ext>
            </a:extLst>
          </p:cNvPr>
          <p:cNvCxnSpPr/>
          <p:nvPr/>
        </p:nvCxnSpPr>
        <p:spPr>
          <a:xfrm>
            <a:off x="4272380" y="6016200"/>
            <a:ext cx="643262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A0F8A93-2B8A-40A0-9022-7B51BAE1D2B6}"/>
              </a:ext>
            </a:extLst>
          </p:cNvPr>
          <p:cNvSpPr txBox="1"/>
          <p:nvPr/>
        </p:nvSpPr>
        <p:spPr>
          <a:xfrm>
            <a:off x="4284167" y="4895675"/>
            <a:ext cx="64713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Example: Find interior and exterior angles in a </a:t>
            </a:r>
            <a:r>
              <a:rPr lang="en-GB" sz="1400" i="1" u="sng" dirty="0"/>
              <a:t>regular</a:t>
            </a:r>
            <a:r>
              <a:rPr lang="en-GB" sz="1400" i="1" dirty="0"/>
              <a:t> pentagon.</a:t>
            </a:r>
          </a:p>
          <a:p>
            <a:pPr indent="84138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Pentagon can be divided into 3 triangles, so sum of interior angles = (5 – 2) × 180 </a:t>
            </a:r>
          </a:p>
          <a:p>
            <a:pPr indent="84138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3 × 180 = 540°</a:t>
            </a:r>
          </a:p>
          <a:p>
            <a:pPr indent="84138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regular pentagon, each interior angle = 540 ÷ 5 = 108°</a:t>
            </a:r>
          </a:p>
          <a:p>
            <a:pPr indent="84138"/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Sum of exterior angles = 360°, so each ext. angle in regular pentagon = 360 ÷ 5 = 72°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F3626965-EB1D-4D51-90C2-6EC0F5959C80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4879291" y="6629277"/>
            <a:ext cx="752475" cy="58102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C4725A1-2D1B-4B13-B0CC-20E5F98776B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2273" t="70563" r="47146" b="12738"/>
          <a:stretch/>
        </p:blipFill>
        <p:spPr>
          <a:xfrm>
            <a:off x="7224269" y="6051892"/>
            <a:ext cx="1673837" cy="148599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163EA49-0D52-4456-915D-6DC7996191F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1224" t="72522" r="48224" b="12029"/>
          <a:stretch/>
        </p:blipFill>
        <p:spPr>
          <a:xfrm>
            <a:off x="8866366" y="6162181"/>
            <a:ext cx="1670540" cy="137570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D8D3F70-8A06-4C6D-BC20-BAC2E11ADC2B}"/>
              </a:ext>
            </a:extLst>
          </p:cNvPr>
          <p:cNvSpPr txBox="1"/>
          <p:nvPr/>
        </p:nvSpPr>
        <p:spPr>
          <a:xfrm rot="16200000">
            <a:off x="6595702" y="6895418"/>
            <a:ext cx="1048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Example:</a:t>
            </a:r>
          </a:p>
        </p:txBody>
      </p:sp>
      <p:pic>
        <p:nvPicPr>
          <p:cNvPr id="35" name="Picture 2" descr="What is the relationship between the sum of interior angles and the number  of sides? - Quora">
            <a:extLst>
              <a:ext uri="{FF2B5EF4-FFF2-40B4-BE49-F238E27FC236}">
                <a16:creationId xmlns:a16="http://schemas.microsoft.com/office/drawing/2014/main" id="{374A0BF6-51D0-498F-BE86-D9A2F76A22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11706" r="4702" b="8953"/>
          <a:stretch/>
        </p:blipFill>
        <p:spPr bwMode="auto">
          <a:xfrm>
            <a:off x="4543514" y="1141144"/>
            <a:ext cx="3094382" cy="200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92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847D44E54C4748BC492F9720AFBC92" ma:contentTypeVersion="14" ma:contentTypeDescription="Create a new document." ma:contentTypeScope="" ma:versionID="bbefd494e0bab0f5742644705a14b36e">
  <xsd:schema xmlns:xsd="http://www.w3.org/2001/XMLSchema" xmlns:xs="http://www.w3.org/2001/XMLSchema" xmlns:p="http://schemas.microsoft.com/office/2006/metadata/properties" xmlns:ns2="8e7627a9-192a-497a-b415-05f6d8fd8a0e" xmlns:ns3="5216ce24-b70b-41e7-a212-1409ee204357" targetNamespace="http://schemas.microsoft.com/office/2006/metadata/properties" ma:root="true" ma:fieldsID="0e235c50d888f2417786e7fe5474fdf8" ns2:_="" ns3:_="">
    <xsd:import namespace="8e7627a9-192a-497a-b415-05f6d8fd8a0e"/>
    <xsd:import namespace="5216ce24-b70b-41e7-a212-1409ee2043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Location" minOccurs="0"/>
                <xsd:element ref="ns2:Comments" minOccurs="0"/>
                <xsd:element ref="ns2:_Flow_SignoffStatu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627a9-192a-497a-b415-05f6d8fd8a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Comments" ma:index="16" nillable="true" ma:displayName="Comments" ma:description="M" ma:format="Dropdown" ma:internalName="Comments">
      <xsd:simpleType>
        <xsd:restriction base="dms:Text">
          <xsd:maxLength value="255"/>
        </xsd:restriction>
      </xsd:simpleType>
    </xsd:element>
    <xsd:element name="_Flow_SignoffStatus" ma:index="17" nillable="true" ma:displayName="Sign-off status" ma:internalName="_x0024_Resources_x003a_core_x002c_Signoff_Status_x003b_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6ce24-b70b-41e7-a212-1409ee20435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8e7627a9-192a-497a-b415-05f6d8fd8a0e" xsi:nil="true"/>
    <_Flow_SignoffStatus xmlns="8e7627a9-192a-497a-b415-05f6d8fd8a0e" xsi:nil="true"/>
  </documentManagement>
</p:properties>
</file>

<file path=customXml/itemProps1.xml><?xml version="1.0" encoding="utf-8"?>
<ds:datastoreItem xmlns:ds="http://schemas.openxmlformats.org/officeDocument/2006/customXml" ds:itemID="{6199FEB7-4D93-4B50-9077-ECCFF8B2BF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7627a9-192a-497a-b415-05f6d8fd8a0e"/>
    <ds:schemaRef ds:uri="5216ce24-b70b-41e7-a212-1409ee204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51050A-4D40-4B94-92F2-24E7BE0FE5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671552-F311-4FE1-B8A1-B17065898F2C}">
  <ds:schemaRefs>
    <ds:schemaRef ds:uri="http://schemas.microsoft.com/office/2006/metadata/properties"/>
    <ds:schemaRef ds:uri="http://schemas.microsoft.com/office/infopath/2007/PartnerControls"/>
    <ds:schemaRef ds:uri="8e7627a9-192a-497a-b415-05f6d8fd8a0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</TotalTime>
  <Words>796</Words>
  <Application>Microsoft Office PowerPoint</Application>
  <PresentationFormat>Custom</PresentationFormat>
  <Paragraphs>97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 Naseem Kaukab - Maths Teacher</dc:creator>
  <cp:keywords/>
  <dc:description/>
  <cp:lastModifiedBy>M Naseem Kaukab - Maths Teacher</cp:lastModifiedBy>
  <cp:revision>169</cp:revision>
  <dcterms:created xsi:type="dcterms:W3CDTF">2020-01-23T16:15:52Z</dcterms:created>
  <dcterms:modified xsi:type="dcterms:W3CDTF">2021-01-26T10:58:39Z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0x0101008D847D44E54C4748BC492F9720AFBC92</vt:lpwstr>
  </property>
</Properties>
</file>