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63" r:id="rId5"/>
    <p:sldId id="265" r:id="rId6"/>
  </p:sldIdLst>
  <p:sldSz cx="10693400" cy="7561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Kaukab" initials="MK" lastIdx="1" clrIdx="0">
    <p:extLst>
      <p:ext uri="{19B8F6BF-5375-455C-9EA6-DF929625EA0E}">
        <p15:presenceInfo xmlns:p15="http://schemas.microsoft.com/office/powerpoint/2012/main" userId="6017c3b3362fb2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23B"/>
    <a:srgbClr val="BED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29A67-3CD4-4FD5-BC57-2C67EC0CC27D}" v="28" dt="2021-01-26T08:57:41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74" autoAdjust="0"/>
  </p:normalViewPr>
  <p:slideViewPr>
    <p:cSldViewPr>
      <p:cViewPr varScale="1">
        <p:scale>
          <a:sx n="104" d="100"/>
          <a:sy n="104" d="100"/>
        </p:scale>
        <p:origin x="1536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a Kaukab" userId="6017c3b3362fb234" providerId="LiveId" clId="{4FB29A67-3CD4-4FD5-BC57-2C67EC0CC27D}"/>
    <pc:docChg chg="custSel modSld">
      <pc:chgData name="Marianna Kaukab" userId="6017c3b3362fb234" providerId="LiveId" clId="{4FB29A67-3CD4-4FD5-BC57-2C67EC0CC27D}" dt="2021-01-26T08:58:06.874" v="47" actId="1076"/>
      <pc:docMkLst>
        <pc:docMk/>
      </pc:docMkLst>
      <pc:sldChg chg="modSp mod">
        <pc:chgData name="Marianna Kaukab" userId="6017c3b3362fb234" providerId="LiveId" clId="{4FB29A67-3CD4-4FD5-BC57-2C67EC0CC27D}" dt="2021-01-26T08:53:10.720" v="3" actId="208"/>
        <pc:sldMkLst>
          <pc:docMk/>
          <pc:sldMk cId="834292998" sldId="263"/>
        </pc:sldMkLst>
        <pc:spChg chg="mod">
          <ac:chgData name="Marianna Kaukab" userId="6017c3b3362fb234" providerId="LiveId" clId="{4FB29A67-3CD4-4FD5-BC57-2C67EC0CC27D}" dt="2021-01-26T08:52:57.879" v="1" actId="207"/>
          <ac:spMkLst>
            <pc:docMk/>
            <pc:sldMk cId="834292998" sldId="263"/>
            <ac:spMk id="33" creationId="{161FAC66-85B8-4C4F-82C7-3431C6EAA0CB}"/>
          </ac:spMkLst>
        </pc:spChg>
        <pc:spChg chg="mod">
          <ac:chgData name="Marianna Kaukab" userId="6017c3b3362fb234" providerId="LiveId" clId="{4FB29A67-3CD4-4FD5-BC57-2C67EC0CC27D}" dt="2021-01-26T08:52:57.879" v="1" actId="207"/>
          <ac:spMkLst>
            <pc:docMk/>
            <pc:sldMk cId="834292998" sldId="263"/>
            <ac:spMk id="34" creationId="{471A32F1-E919-4950-B9E1-58245CA7CA28}"/>
          </ac:spMkLst>
        </pc:spChg>
        <pc:spChg chg="mod">
          <ac:chgData name="Marianna Kaukab" userId="6017c3b3362fb234" providerId="LiveId" clId="{4FB29A67-3CD4-4FD5-BC57-2C67EC0CC27D}" dt="2021-01-26T08:52:57.879" v="1" actId="207"/>
          <ac:spMkLst>
            <pc:docMk/>
            <pc:sldMk cId="834292998" sldId="263"/>
            <ac:spMk id="35" creationId="{32BD86AF-CE5B-4B81-9823-54D9565FBA72}"/>
          </ac:spMkLst>
        </pc:spChg>
        <pc:spChg chg="mod">
          <ac:chgData name="Marianna Kaukab" userId="6017c3b3362fb234" providerId="LiveId" clId="{4FB29A67-3CD4-4FD5-BC57-2C67EC0CC27D}" dt="2021-01-26T08:52:57.879" v="1" actId="207"/>
          <ac:spMkLst>
            <pc:docMk/>
            <pc:sldMk cId="834292998" sldId="263"/>
            <ac:spMk id="36" creationId="{99FFEB49-A1DA-4434-926F-EAB9DB3DD371}"/>
          </ac:spMkLst>
        </pc:spChg>
        <pc:picChg chg="mod">
          <ac:chgData name="Marianna Kaukab" userId="6017c3b3362fb234" providerId="LiveId" clId="{4FB29A67-3CD4-4FD5-BC57-2C67EC0CC27D}" dt="2021-01-26T08:53:10.720" v="3" actId="208"/>
          <ac:picMkLst>
            <pc:docMk/>
            <pc:sldMk cId="834292998" sldId="263"/>
            <ac:picMk id="27" creationId="{D2955F59-433E-4E49-B8E2-0090C51587F1}"/>
          </ac:picMkLst>
        </pc:picChg>
        <pc:picChg chg="mod">
          <ac:chgData name="Marianna Kaukab" userId="6017c3b3362fb234" providerId="LiveId" clId="{4FB29A67-3CD4-4FD5-BC57-2C67EC0CC27D}" dt="2021-01-26T08:53:10.720" v="3" actId="208"/>
          <ac:picMkLst>
            <pc:docMk/>
            <pc:sldMk cId="834292998" sldId="263"/>
            <ac:picMk id="30" creationId="{6D1DA95D-58FC-4EED-8ACF-D7D6B4896A3F}"/>
          </ac:picMkLst>
        </pc:picChg>
        <pc:picChg chg="mod">
          <ac:chgData name="Marianna Kaukab" userId="6017c3b3362fb234" providerId="LiveId" clId="{4FB29A67-3CD4-4FD5-BC57-2C67EC0CC27D}" dt="2021-01-26T08:53:05.961" v="2" actId="208"/>
          <ac:picMkLst>
            <pc:docMk/>
            <pc:sldMk cId="834292998" sldId="263"/>
            <ac:picMk id="31" creationId="{9695F02F-3578-471D-88FD-81EAE4530CED}"/>
          </ac:picMkLst>
        </pc:picChg>
        <pc:picChg chg="mod">
          <ac:chgData name="Marianna Kaukab" userId="6017c3b3362fb234" providerId="LiveId" clId="{4FB29A67-3CD4-4FD5-BC57-2C67EC0CC27D}" dt="2021-01-26T08:53:05.961" v="2" actId="208"/>
          <ac:picMkLst>
            <pc:docMk/>
            <pc:sldMk cId="834292998" sldId="263"/>
            <ac:picMk id="32" creationId="{BC339B3D-82CC-4454-A2FE-656A95196310}"/>
          </ac:picMkLst>
        </pc:picChg>
        <pc:picChg chg="mod">
          <ac:chgData name="Marianna Kaukab" userId="6017c3b3362fb234" providerId="LiveId" clId="{4FB29A67-3CD4-4FD5-BC57-2C67EC0CC27D}" dt="2021-01-26T08:52:39.809" v="0" actId="208"/>
          <ac:picMkLst>
            <pc:docMk/>
            <pc:sldMk cId="834292998" sldId="263"/>
            <ac:picMk id="101" creationId="{C31CB8BE-4864-4256-99CE-8246B8893731}"/>
          </ac:picMkLst>
        </pc:picChg>
      </pc:sldChg>
      <pc:sldChg chg="modSp mod">
        <pc:chgData name="Marianna Kaukab" userId="6017c3b3362fb234" providerId="LiveId" clId="{4FB29A67-3CD4-4FD5-BC57-2C67EC0CC27D}" dt="2021-01-26T08:58:06.874" v="47" actId="1076"/>
        <pc:sldMkLst>
          <pc:docMk/>
          <pc:sldMk cId="579476569" sldId="265"/>
        </pc:sldMkLst>
        <pc:spChg chg="mod">
          <ac:chgData name="Marianna Kaukab" userId="6017c3b3362fb234" providerId="LiveId" clId="{4FB29A67-3CD4-4FD5-BC57-2C67EC0CC27D}" dt="2021-01-26T08:53:19.549" v="4" actId="208"/>
          <ac:spMkLst>
            <pc:docMk/>
            <pc:sldMk cId="579476569" sldId="265"/>
            <ac:spMk id="15" creationId="{50D2B09A-8EF5-48EC-B47C-32031671742F}"/>
          </ac:spMkLst>
        </pc:spChg>
        <pc:spChg chg="mod">
          <ac:chgData name="Marianna Kaukab" userId="6017c3b3362fb234" providerId="LiveId" clId="{4FB29A67-3CD4-4FD5-BC57-2C67EC0CC27D}" dt="2021-01-26T08:55:15.852" v="11" actId="20577"/>
          <ac:spMkLst>
            <pc:docMk/>
            <pc:sldMk cId="579476569" sldId="265"/>
            <ac:spMk id="18" creationId="{1AFB2A1F-4DF0-4165-B792-B8165AD41C9C}"/>
          </ac:spMkLst>
        </pc:spChg>
        <pc:spChg chg="mod">
          <ac:chgData name="Marianna Kaukab" userId="6017c3b3362fb234" providerId="LiveId" clId="{4FB29A67-3CD4-4FD5-BC57-2C67EC0CC27D}" dt="2021-01-26T08:53:30.843" v="5" actId="207"/>
          <ac:spMkLst>
            <pc:docMk/>
            <pc:sldMk cId="579476569" sldId="265"/>
            <ac:spMk id="23" creationId="{7E405AB1-137D-4353-90F6-9BD074979275}"/>
          </ac:spMkLst>
        </pc:spChg>
        <pc:spChg chg="mod">
          <ac:chgData name="Marianna Kaukab" userId="6017c3b3362fb234" providerId="LiveId" clId="{4FB29A67-3CD4-4FD5-BC57-2C67EC0CC27D}" dt="2021-01-26T08:53:30.843" v="5" actId="207"/>
          <ac:spMkLst>
            <pc:docMk/>
            <pc:sldMk cId="579476569" sldId="265"/>
            <ac:spMk id="24" creationId="{A5CFC5D3-A2B6-4500-B24D-F6C9DBF00427}"/>
          </ac:spMkLst>
        </pc:spChg>
        <pc:spChg chg="mod">
          <ac:chgData name="Marianna Kaukab" userId="6017c3b3362fb234" providerId="LiveId" clId="{4FB29A67-3CD4-4FD5-BC57-2C67EC0CC27D}" dt="2021-01-26T08:56:53.593" v="42" actId="313"/>
          <ac:spMkLst>
            <pc:docMk/>
            <pc:sldMk cId="579476569" sldId="265"/>
            <ac:spMk id="25" creationId="{67176351-F563-4FFE-959F-01A23230A6DF}"/>
          </ac:spMkLst>
        </pc:spChg>
        <pc:spChg chg="mod">
          <ac:chgData name="Marianna Kaukab" userId="6017c3b3362fb234" providerId="LiveId" clId="{4FB29A67-3CD4-4FD5-BC57-2C67EC0CC27D}" dt="2021-01-26T08:54:16.802" v="8" actId="20577"/>
          <ac:spMkLst>
            <pc:docMk/>
            <pc:sldMk cId="579476569" sldId="265"/>
            <ac:spMk id="35" creationId="{F1F27B60-C985-40BE-A2FD-23B1B8E0A52A}"/>
          </ac:spMkLst>
        </pc:spChg>
        <pc:spChg chg="mod">
          <ac:chgData name="Marianna Kaukab" userId="6017c3b3362fb234" providerId="LiveId" clId="{4FB29A67-3CD4-4FD5-BC57-2C67EC0CC27D}" dt="2021-01-26T08:57:41.378" v="45" actId="20577"/>
          <ac:spMkLst>
            <pc:docMk/>
            <pc:sldMk cId="579476569" sldId="265"/>
            <ac:spMk id="51" creationId="{D0B9F74F-2F79-40A0-A6D0-231A4D04E5FB}"/>
          </ac:spMkLst>
        </pc:spChg>
        <pc:picChg chg="mod">
          <ac:chgData name="Marianna Kaukab" userId="6017c3b3362fb234" providerId="LiveId" clId="{4FB29A67-3CD4-4FD5-BC57-2C67EC0CC27D}" dt="2021-01-26T08:54:36.045" v="10" actId="1076"/>
          <ac:picMkLst>
            <pc:docMk/>
            <pc:sldMk cId="579476569" sldId="265"/>
            <ac:picMk id="16" creationId="{B9AF25AD-53F9-4DA1-B11D-F69A7D9CA62B}"/>
          </ac:picMkLst>
        </pc:picChg>
        <pc:picChg chg="mod">
          <ac:chgData name="Marianna Kaukab" userId="6017c3b3362fb234" providerId="LiveId" clId="{4FB29A67-3CD4-4FD5-BC57-2C67EC0CC27D}" dt="2021-01-26T08:53:39.329" v="6" actId="208"/>
          <ac:picMkLst>
            <pc:docMk/>
            <pc:sldMk cId="579476569" sldId="265"/>
            <ac:picMk id="19" creationId="{7E8CB5B9-C03D-4DFC-8A21-3948DDEC3B0C}"/>
          </ac:picMkLst>
        </pc:picChg>
        <pc:picChg chg="mod">
          <ac:chgData name="Marianna Kaukab" userId="6017c3b3362fb234" providerId="LiveId" clId="{4FB29A67-3CD4-4FD5-BC57-2C67EC0CC27D}" dt="2021-01-26T08:53:39.329" v="6" actId="208"/>
          <ac:picMkLst>
            <pc:docMk/>
            <pc:sldMk cId="579476569" sldId="265"/>
            <ac:picMk id="20" creationId="{2E0B2772-853B-4B4C-9460-D0457813936C}"/>
          </ac:picMkLst>
        </pc:picChg>
        <pc:picChg chg="mod">
          <ac:chgData name="Marianna Kaukab" userId="6017c3b3362fb234" providerId="LiveId" clId="{4FB29A67-3CD4-4FD5-BC57-2C67EC0CC27D}" dt="2021-01-26T08:58:06.874" v="47" actId="1076"/>
          <ac:picMkLst>
            <pc:docMk/>
            <pc:sldMk cId="579476569" sldId="265"/>
            <ac:picMk id="58" creationId="{BFED6D0A-0B2F-4D80-BB80-AFAA1528ABDA}"/>
          </ac:picMkLst>
        </pc:picChg>
        <pc:picChg chg="mod">
          <ac:chgData name="Marianna Kaukab" userId="6017c3b3362fb234" providerId="LiveId" clId="{4FB29A67-3CD4-4FD5-BC57-2C67EC0CC27D}" dt="2021-01-26T08:58:02.260" v="46" actId="1076"/>
          <ac:picMkLst>
            <pc:docMk/>
            <pc:sldMk cId="579476569" sldId="265"/>
            <ac:picMk id="60" creationId="{CD5A9CB7-CC3C-48A4-A83D-C77549430396}"/>
          </ac:picMkLst>
        </pc:picChg>
        <pc:cxnChg chg="mod">
          <ac:chgData name="Marianna Kaukab" userId="6017c3b3362fb234" providerId="LiveId" clId="{4FB29A67-3CD4-4FD5-BC57-2C67EC0CC27D}" dt="2021-01-26T08:53:48.470" v="7" actId="208"/>
          <ac:cxnSpMkLst>
            <pc:docMk/>
            <pc:sldMk cId="579476569" sldId="265"/>
            <ac:cxnSpMk id="12" creationId="{71C75CD2-5020-4E38-91B8-5A203C09DAEB}"/>
          </ac:cxnSpMkLst>
        </pc:cxnChg>
      </pc:sldChg>
    </pc:docChg>
  </pc:docChgLst>
  <pc:docChgLst>
    <pc:chgData userId="6017c3b3362fb234" providerId="LiveId" clId="{E066EE6E-FDAD-41DB-8BED-E6BB7494852D}"/>
    <pc:docChg chg="modSld">
      <pc:chgData name="" userId="6017c3b3362fb234" providerId="LiveId" clId="{E066EE6E-FDAD-41DB-8BED-E6BB7494852D}" dt="2021-01-24T22:30:51.691" v="75" actId="20577"/>
      <pc:docMkLst>
        <pc:docMk/>
      </pc:docMkLst>
      <pc:sldChg chg="modSp">
        <pc:chgData name="" userId="6017c3b3362fb234" providerId="LiveId" clId="{E066EE6E-FDAD-41DB-8BED-E6BB7494852D}" dt="2021-01-24T22:26:09.693" v="8" actId="20577"/>
        <pc:sldMkLst>
          <pc:docMk/>
          <pc:sldMk cId="834292998" sldId="263"/>
        </pc:sldMkLst>
        <pc:spChg chg="mod">
          <ac:chgData name="" userId="6017c3b3362fb234" providerId="LiveId" clId="{E066EE6E-FDAD-41DB-8BED-E6BB7494852D}" dt="2021-01-24T22:26:09.693" v="8" actId="20577"/>
          <ac:spMkLst>
            <pc:docMk/>
            <pc:sldMk cId="834292998" sldId="263"/>
            <ac:spMk id="65" creationId="{628F8173-EFB7-4D4F-9E5C-DBDBCF36D6FE}"/>
          </ac:spMkLst>
        </pc:spChg>
      </pc:sldChg>
      <pc:sldChg chg="modSp">
        <pc:chgData name="" userId="6017c3b3362fb234" providerId="LiveId" clId="{E066EE6E-FDAD-41DB-8BED-E6BB7494852D}" dt="2021-01-24T22:30:51.691" v="75" actId="20577"/>
        <pc:sldMkLst>
          <pc:docMk/>
          <pc:sldMk cId="579476569" sldId="265"/>
        </pc:sldMkLst>
        <pc:spChg chg="mod">
          <ac:chgData name="" userId="6017c3b3362fb234" providerId="LiveId" clId="{E066EE6E-FDAD-41DB-8BED-E6BB7494852D}" dt="2021-01-24T22:30:51.691" v="75" actId="20577"/>
          <ac:spMkLst>
            <pc:docMk/>
            <pc:sldMk cId="579476569" sldId="265"/>
            <ac:spMk id="25" creationId="{67176351-F563-4FFE-959F-01A23230A6DF}"/>
          </ac:spMkLst>
        </pc:spChg>
        <pc:spChg chg="mod">
          <ac:chgData name="" userId="6017c3b3362fb234" providerId="LiveId" clId="{E066EE6E-FDAD-41DB-8BED-E6BB7494852D}" dt="2021-01-24T22:27:39.396" v="19" actId="404"/>
          <ac:spMkLst>
            <pc:docMk/>
            <pc:sldMk cId="579476569" sldId="265"/>
            <ac:spMk id="35" creationId="{F1F27B60-C985-40BE-A2FD-23B1B8E0A52A}"/>
          </ac:spMkLst>
        </pc:spChg>
        <pc:spChg chg="mod">
          <ac:chgData name="" userId="6017c3b3362fb234" providerId="LiveId" clId="{E066EE6E-FDAD-41DB-8BED-E6BB7494852D}" dt="2021-01-24T22:26:22.948" v="17" actId="20577"/>
          <ac:spMkLst>
            <pc:docMk/>
            <pc:sldMk cId="579476569" sldId="265"/>
            <ac:spMk id="45" creationId="{4B1AE33C-DCCB-4B8A-80F3-4182F580E1F8}"/>
          </ac:spMkLst>
        </pc:spChg>
      </pc:sldChg>
    </pc:docChg>
  </pc:docChgLst>
  <pc:docChgLst>
    <pc:chgData userId="6017c3b3362fb234" providerId="LiveId" clId="{E7D6E2A7-2049-4C2B-94A9-3D93E94B2311}"/>
    <pc:docChg chg="undo custSel modSld">
      <pc:chgData name="" userId="6017c3b3362fb234" providerId="LiveId" clId="{E7D6E2A7-2049-4C2B-94A9-3D93E94B2311}" dt="2021-01-25T12:56:22.605" v="1926" actId="1076"/>
      <pc:docMkLst>
        <pc:docMk/>
      </pc:docMkLst>
      <pc:sldChg chg="addSp delSp modSp">
        <pc:chgData name="" userId="6017c3b3362fb234" providerId="LiveId" clId="{E7D6E2A7-2049-4C2B-94A9-3D93E94B2311}" dt="2021-01-25T12:47:33.453" v="1858" actId="20577"/>
        <pc:sldMkLst>
          <pc:docMk/>
          <pc:sldMk cId="834292998" sldId="263"/>
        </pc:sldMkLst>
        <pc:spChg chg="add del">
          <ac:chgData name="" userId="6017c3b3362fb234" providerId="LiveId" clId="{E7D6E2A7-2049-4C2B-94A9-3D93E94B2311}" dt="2021-01-25T11:16:40.553" v="1069"/>
          <ac:spMkLst>
            <pc:docMk/>
            <pc:sldMk cId="834292998" sldId="263"/>
            <ac:spMk id="2" creationId="{199DF227-97BE-4329-94D4-36015FD034CD}"/>
          </ac:spMkLst>
        </pc:spChg>
        <pc:spChg chg="mod">
          <ac:chgData name="" userId="6017c3b3362fb234" providerId="LiveId" clId="{E7D6E2A7-2049-4C2B-94A9-3D93E94B2311}" dt="2021-01-24T22:44:10.612" v="48" actId="6549"/>
          <ac:spMkLst>
            <pc:docMk/>
            <pc:sldMk cId="834292998" sldId="263"/>
            <ac:spMk id="3" creationId="{8E566F4F-B75C-4AC5-864C-7A388BE708E7}"/>
          </ac:spMkLst>
        </pc:spChg>
        <pc:spChg chg="mod">
          <ac:chgData name="" userId="6017c3b3362fb234" providerId="LiveId" clId="{E7D6E2A7-2049-4C2B-94A9-3D93E94B2311}" dt="2021-01-25T12:43:00.821" v="1816" actId="20577"/>
          <ac:spMkLst>
            <pc:docMk/>
            <pc:sldMk cId="834292998" sldId="263"/>
            <ac:spMk id="7" creationId="{85D091B9-E892-4951-9E44-FC7C607761C1}"/>
          </ac:spMkLst>
        </pc:spChg>
        <pc:spChg chg="mod">
          <ac:chgData name="" userId="6017c3b3362fb234" providerId="LiveId" clId="{E7D6E2A7-2049-4C2B-94A9-3D93E94B2311}" dt="2021-01-25T11:14:57.478" v="1053" actId="6549"/>
          <ac:spMkLst>
            <pc:docMk/>
            <pc:sldMk cId="834292998" sldId="263"/>
            <ac:spMk id="8" creationId="{CA6B5136-B0F8-4E70-B958-1BA065F69554}"/>
          </ac:spMkLst>
        </pc:spChg>
        <pc:spChg chg="mod">
          <ac:chgData name="" userId="6017c3b3362fb234" providerId="LiveId" clId="{E7D6E2A7-2049-4C2B-94A9-3D93E94B2311}" dt="2021-01-25T12:47:33.453" v="1858" actId="20577"/>
          <ac:spMkLst>
            <pc:docMk/>
            <pc:sldMk cId="834292998" sldId="263"/>
            <ac:spMk id="9" creationId="{9E4CF445-37DE-487A-995F-776B459B343D}"/>
          </ac:spMkLst>
        </pc:spChg>
        <pc:spChg chg="mod">
          <ac:chgData name="" userId="6017c3b3362fb234" providerId="LiveId" clId="{E7D6E2A7-2049-4C2B-94A9-3D93E94B2311}" dt="2021-01-25T12:47:14.668" v="1857" actId="1076"/>
          <ac:spMkLst>
            <pc:docMk/>
            <pc:sldMk cId="834292998" sldId="263"/>
            <ac:spMk id="10" creationId="{0A8D23D9-A4FD-4C44-96BC-B8A064A84C50}"/>
          </ac:spMkLst>
        </pc:spChg>
        <pc:spChg chg="mod">
          <ac:chgData name="" userId="6017c3b3362fb234" providerId="LiveId" clId="{E7D6E2A7-2049-4C2B-94A9-3D93E94B2311}" dt="2021-01-24T22:42:58.583" v="36" actId="1076"/>
          <ac:spMkLst>
            <pc:docMk/>
            <pc:sldMk cId="834292998" sldId="263"/>
            <ac:spMk id="13" creationId="{33FAE274-8BBD-4765-B935-D216E140A1BD}"/>
          </ac:spMkLst>
        </pc:spChg>
        <pc:spChg chg="mod">
          <ac:chgData name="" userId="6017c3b3362fb234" providerId="LiveId" clId="{E7D6E2A7-2049-4C2B-94A9-3D93E94B2311}" dt="2021-01-24T22:42:58.583" v="36" actId="1076"/>
          <ac:spMkLst>
            <pc:docMk/>
            <pc:sldMk cId="834292998" sldId="263"/>
            <ac:spMk id="15" creationId="{8118AE49-27B8-4C57-BC22-55436FD1F971}"/>
          </ac:spMkLst>
        </pc:spChg>
        <pc:spChg chg="mod">
          <ac:chgData name="" userId="6017c3b3362fb234" providerId="LiveId" clId="{E7D6E2A7-2049-4C2B-94A9-3D93E94B2311}" dt="2021-01-25T11:14:23.952" v="1048" actId="1076"/>
          <ac:spMkLst>
            <pc:docMk/>
            <pc:sldMk cId="834292998" sldId="263"/>
            <ac:spMk id="33" creationId="{161FAC66-85B8-4C4F-82C7-3431C6EAA0CB}"/>
          </ac:spMkLst>
        </pc:spChg>
        <pc:spChg chg="mod">
          <ac:chgData name="" userId="6017c3b3362fb234" providerId="LiveId" clId="{E7D6E2A7-2049-4C2B-94A9-3D93E94B2311}" dt="2021-01-25T11:14:23.952" v="1048" actId="1076"/>
          <ac:spMkLst>
            <pc:docMk/>
            <pc:sldMk cId="834292998" sldId="263"/>
            <ac:spMk id="34" creationId="{471A32F1-E919-4950-B9E1-58245CA7CA28}"/>
          </ac:spMkLst>
        </pc:spChg>
        <pc:spChg chg="mod">
          <ac:chgData name="" userId="6017c3b3362fb234" providerId="LiveId" clId="{E7D6E2A7-2049-4C2B-94A9-3D93E94B2311}" dt="2021-01-25T11:14:23.952" v="1048" actId="1076"/>
          <ac:spMkLst>
            <pc:docMk/>
            <pc:sldMk cId="834292998" sldId="263"/>
            <ac:spMk id="35" creationId="{32BD86AF-CE5B-4B81-9823-54D9565FBA72}"/>
          </ac:spMkLst>
        </pc:spChg>
        <pc:spChg chg="mod">
          <ac:chgData name="" userId="6017c3b3362fb234" providerId="LiveId" clId="{E7D6E2A7-2049-4C2B-94A9-3D93E94B2311}" dt="2021-01-25T11:14:23.952" v="1048" actId="1076"/>
          <ac:spMkLst>
            <pc:docMk/>
            <pc:sldMk cId="834292998" sldId="263"/>
            <ac:spMk id="36" creationId="{99FFEB49-A1DA-4434-926F-EAB9DB3DD371}"/>
          </ac:spMkLst>
        </pc:spChg>
        <pc:spChg chg="mod">
          <ac:chgData name="" userId="6017c3b3362fb234" providerId="LiveId" clId="{E7D6E2A7-2049-4C2B-94A9-3D93E94B2311}" dt="2021-01-25T11:14:23.952" v="1048" actId="1076"/>
          <ac:spMkLst>
            <pc:docMk/>
            <pc:sldMk cId="834292998" sldId="263"/>
            <ac:spMk id="39" creationId="{6EAED899-C506-4BC5-9178-032459D725EE}"/>
          </ac:spMkLst>
        </pc:spChg>
        <pc:spChg chg="mod">
          <ac:chgData name="" userId="6017c3b3362fb234" providerId="LiveId" clId="{E7D6E2A7-2049-4C2B-94A9-3D93E94B2311}" dt="2021-01-25T12:46:33.463" v="1839" actId="1076"/>
          <ac:spMkLst>
            <pc:docMk/>
            <pc:sldMk cId="834292998" sldId="263"/>
            <ac:spMk id="42" creationId="{8862364E-5175-4F39-B086-F9A1BE64FCD4}"/>
          </ac:spMkLst>
        </pc:spChg>
        <pc:spChg chg="mod">
          <ac:chgData name="" userId="6017c3b3362fb234" providerId="LiveId" clId="{E7D6E2A7-2049-4C2B-94A9-3D93E94B2311}" dt="2021-01-25T12:47:14.668" v="1857" actId="1076"/>
          <ac:spMkLst>
            <pc:docMk/>
            <pc:sldMk cId="834292998" sldId="263"/>
            <ac:spMk id="53" creationId="{6AB631C5-248C-4CC9-BF21-1A5586FEB347}"/>
          </ac:spMkLst>
        </pc:spChg>
        <pc:spChg chg="mod">
          <ac:chgData name="" userId="6017c3b3362fb234" providerId="LiveId" clId="{E7D6E2A7-2049-4C2B-94A9-3D93E94B2311}" dt="2021-01-25T11:14:46.055" v="1051" actId="1076"/>
          <ac:spMkLst>
            <pc:docMk/>
            <pc:sldMk cId="834292998" sldId="263"/>
            <ac:spMk id="70" creationId="{1D4A4458-A98A-46B4-8710-0EFC949BF7D5}"/>
          </ac:spMkLst>
        </pc:spChg>
        <pc:spChg chg="mod">
          <ac:chgData name="" userId="6017c3b3362fb234" providerId="LiveId" clId="{E7D6E2A7-2049-4C2B-94A9-3D93E94B2311}" dt="2021-01-25T11:14:50.567" v="1052" actId="1076"/>
          <ac:spMkLst>
            <pc:docMk/>
            <pc:sldMk cId="834292998" sldId="263"/>
            <ac:spMk id="71" creationId="{D19C3A15-E64D-439A-AAAB-FB22D50F28EF}"/>
          </ac:spMkLst>
        </pc:spChg>
        <pc:spChg chg="mod">
          <ac:chgData name="" userId="6017c3b3362fb234" providerId="LiveId" clId="{E7D6E2A7-2049-4C2B-94A9-3D93E94B2311}" dt="2021-01-25T12:44:17.550" v="1829" actId="14100"/>
          <ac:spMkLst>
            <pc:docMk/>
            <pc:sldMk cId="834292998" sldId="263"/>
            <ac:spMk id="82" creationId="{E8FA0DDB-E869-481E-8BE2-8CDC4BFB5B25}"/>
          </ac:spMkLst>
        </pc:spChg>
        <pc:spChg chg="mod">
          <ac:chgData name="" userId="6017c3b3362fb234" providerId="LiveId" clId="{E7D6E2A7-2049-4C2B-94A9-3D93E94B2311}" dt="2021-01-24T22:56:26.616" v="180" actId="403"/>
          <ac:spMkLst>
            <pc:docMk/>
            <pc:sldMk cId="834292998" sldId="263"/>
            <ac:spMk id="83" creationId="{6900F9F1-370C-4882-AF55-03204B1A1C3F}"/>
          </ac:spMkLst>
        </pc:spChg>
        <pc:spChg chg="mod">
          <ac:chgData name="" userId="6017c3b3362fb234" providerId="LiveId" clId="{E7D6E2A7-2049-4C2B-94A9-3D93E94B2311}" dt="2021-01-25T11:15:13.832" v="1054" actId="1076"/>
          <ac:spMkLst>
            <pc:docMk/>
            <pc:sldMk cId="834292998" sldId="263"/>
            <ac:spMk id="91" creationId="{698B0241-F877-4ACC-A178-0D591408337F}"/>
          </ac:spMkLst>
        </pc:spChg>
        <pc:spChg chg="mod">
          <ac:chgData name="" userId="6017c3b3362fb234" providerId="LiveId" clId="{E7D6E2A7-2049-4C2B-94A9-3D93E94B2311}" dt="2021-01-25T11:15:13.832" v="1054" actId="1076"/>
          <ac:spMkLst>
            <pc:docMk/>
            <pc:sldMk cId="834292998" sldId="263"/>
            <ac:spMk id="94" creationId="{65CA36AB-03C2-4DB2-8161-F04B38DC128A}"/>
          </ac:spMkLst>
        </pc:spChg>
        <pc:spChg chg="mod">
          <ac:chgData name="" userId="6017c3b3362fb234" providerId="LiveId" clId="{E7D6E2A7-2049-4C2B-94A9-3D93E94B2311}" dt="2021-01-25T12:44:53.908" v="1834" actId="1076"/>
          <ac:spMkLst>
            <pc:docMk/>
            <pc:sldMk cId="834292998" sldId="263"/>
            <ac:spMk id="96" creationId="{8A885B1C-C829-40A8-8D8F-5572D862C253}"/>
          </ac:spMkLst>
        </pc:spChg>
        <pc:spChg chg="mod">
          <ac:chgData name="" userId="6017c3b3362fb234" providerId="LiveId" clId="{E7D6E2A7-2049-4C2B-94A9-3D93E94B2311}" dt="2021-01-25T11:19:11.756" v="1138" actId="14100"/>
          <ac:spMkLst>
            <pc:docMk/>
            <pc:sldMk cId="834292998" sldId="263"/>
            <ac:spMk id="98" creationId="{40F4348D-7524-4CB5-A5D1-BF1FD1FAEE86}"/>
          </ac:spMkLst>
        </pc:spChg>
        <pc:spChg chg="mod">
          <ac:chgData name="" userId="6017c3b3362fb234" providerId="LiveId" clId="{E7D6E2A7-2049-4C2B-94A9-3D93E94B2311}" dt="2021-01-25T11:18:05.328" v="1134" actId="1076"/>
          <ac:spMkLst>
            <pc:docMk/>
            <pc:sldMk cId="834292998" sldId="263"/>
            <ac:spMk id="100" creationId="{8FF6A6F7-88DA-49E7-AFC8-ADE515834789}"/>
          </ac:spMkLst>
        </pc:spChg>
        <pc:spChg chg="mod">
          <ac:chgData name="" userId="6017c3b3362fb234" providerId="LiveId" clId="{E7D6E2A7-2049-4C2B-94A9-3D93E94B2311}" dt="2021-01-25T12:43:37.656" v="1824" actId="6549"/>
          <ac:spMkLst>
            <pc:docMk/>
            <pc:sldMk cId="834292998" sldId="263"/>
            <ac:spMk id="1027" creationId="{AA88199D-F608-4102-B381-96D1364D4C70}"/>
          </ac:spMkLst>
        </pc:spChg>
        <pc:spChg chg="mod">
          <ac:chgData name="" userId="6017c3b3362fb234" providerId="LiveId" clId="{E7D6E2A7-2049-4C2B-94A9-3D93E94B2311}" dt="2021-01-25T11:14:41.104" v="1050" actId="1076"/>
          <ac:spMkLst>
            <pc:docMk/>
            <pc:sldMk cId="834292998" sldId="263"/>
            <ac:spMk id="1029" creationId="{253BFBCD-B41C-4B8C-A952-DEBABA99E91C}"/>
          </ac:spMkLst>
        </pc:spChg>
        <pc:spChg chg="mod">
          <ac:chgData name="" userId="6017c3b3362fb234" providerId="LiveId" clId="{E7D6E2A7-2049-4C2B-94A9-3D93E94B2311}" dt="2021-01-24T22:56:18.242" v="178" actId="403"/>
          <ac:spMkLst>
            <pc:docMk/>
            <pc:sldMk cId="834292998" sldId="263"/>
            <ac:spMk id="1038" creationId="{4FB6822A-088B-4786-90B1-F88770984EE1}"/>
          </ac:spMkLst>
        </pc:spChg>
        <pc:spChg chg="mod">
          <ac:chgData name="" userId="6017c3b3362fb234" providerId="LiveId" clId="{E7D6E2A7-2049-4C2B-94A9-3D93E94B2311}" dt="2021-01-24T22:45:37.598" v="57" actId="1076"/>
          <ac:spMkLst>
            <pc:docMk/>
            <pc:sldMk cId="834292998" sldId="263"/>
            <ac:spMk id="1042" creationId="{0207AED8-60B3-49FB-BBB4-88EFCEC40A09}"/>
          </ac:spMkLst>
        </pc:spChg>
        <pc:spChg chg="mod">
          <ac:chgData name="" userId="6017c3b3362fb234" providerId="LiveId" clId="{E7D6E2A7-2049-4C2B-94A9-3D93E94B2311}" dt="2021-01-25T11:15:13.832" v="1054" actId="1076"/>
          <ac:spMkLst>
            <pc:docMk/>
            <pc:sldMk cId="834292998" sldId="263"/>
            <ac:spMk id="1043" creationId="{2E36E249-B5D7-4815-BD42-9EA6FF5CF99C}"/>
          </ac:spMkLst>
        </pc:spChg>
        <pc:spChg chg="mod">
          <ac:chgData name="" userId="6017c3b3362fb234" providerId="LiveId" clId="{E7D6E2A7-2049-4C2B-94A9-3D93E94B2311}" dt="2021-01-25T11:15:29.899" v="1059" actId="1076"/>
          <ac:spMkLst>
            <pc:docMk/>
            <pc:sldMk cId="834292998" sldId="263"/>
            <ac:spMk id="1044" creationId="{AD8E7733-B699-43B1-874E-34E243A01050}"/>
          </ac:spMkLst>
        </pc:spChg>
        <pc:spChg chg="mod">
          <ac:chgData name="" userId="6017c3b3362fb234" providerId="LiveId" clId="{E7D6E2A7-2049-4C2B-94A9-3D93E94B2311}" dt="2021-01-25T11:18:05.328" v="1134" actId="1076"/>
          <ac:spMkLst>
            <pc:docMk/>
            <pc:sldMk cId="834292998" sldId="263"/>
            <ac:spMk id="1046" creationId="{B69E49A7-79AE-4D3E-BCA7-90660C5D375E}"/>
          </ac:spMkLst>
        </pc:spChg>
        <pc:picChg chg="mod">
          <ac:chgData name="" userId="6017c3b3362fb234" providerId="LiveId" clId="{E7D6E2A7-2049-4C2B-94A9-3D93E94B2311}" dt="2021-01-25T11:14:23.952" v="1048" actId="1076"/>
          <ac:picMkLst>
            <pc:docMk/>
            <pc:sldMk cId="834292998" sldId="263"/>
            <ac:picMk id="27" creationId="{D2955F59-433E-4E49-B8E2-0090C51587F1}"/>
          </ac:picMkLst>
        </pc:picChg>
        <pc:picChg chg="mod">
          <ac:chgData name="" userId="6017c3b3362fb234" providerId="LiveId" clId="{E7D6E2A7-2049-4C2B-94A9-3D93E94B2311}" dt="2021-01-25T12:45:49.257" v="1835" actId="1076"/>
          <ac:picMkLst>
            <pc:docMk/>
            <pc:sldMk cId="834292998" sldId="263"/>
            <ac:picMk id="29" creationId="{5C9782B6-9C2B-4951-9995-6A8DF994D0DA}"/>
          </ac:picMkLst>
        </pc:picChg>
        <pc:picChg chg="mod">
          <ac:chgData name="" userId="6017c3b3362fb234" providerId="LiveId" clId="{E7D6E2A7-2049-4C2B-94A9-3D93E94B2311}" dt="2021-01-25T11:14:23.952" v="1048" actId="1076"/>
          <ac:picMkLst>
            <pc:docMk/>
            <pc:sldMk cId="834292998" sldId="263"/>
            <ac:picMk id="30" creationId="{6D1DA95D-58FC-4EED-8ACF-D7D6B4896A3F}"/>
          </ac:picMkLst>
        </pc:picChg>
        <pc:picChg chg="mod">
          <ac:chgData name="" userId="6017c3b3362fb234" providerId="LiveId" clId="{E7D6E2A7-2049-4C2B-94A9-3D93E94B2311}" dt="2021-01-25T11:14:23.952" v="1048" actId="1076"/>
          <ac:picMkLst>
            <pc:docMk/>
            <pc:sldMk cId="834292998" sldId="263"/>
            <ac:picMk id="31" creationId="{9695F02F-3578-471D-88FD-81EAE4530CED}"/>
          </ac:picMkLst>
        </pc:picChg>
        <pc:picChg chg="mod">
          <ac:chgData name="" userId="6017c3b3362fb234" providerId="LiveId" clId="{E7D6E2A7-2049-4C2B-94A9-3D93E94B2311}" dt="2021-01-25T11:14:23.952" v="1048" actId="1076"/>
          <ac:picMkLst>
            <pc:docMk/>
            <pc:sldMk cId="834292998" sldId="263"/>
            <ac:picMk id="32" creationId="{BC339B3D-82CC-4454-A2FE-656A95196310}"/>
          </ac:picMkLst>
        </pc:picChg>
        <pc:picChg chg="mod">
          <ac:chgData name="" userId="6017c3b3362fb234" providerId="LiveId" clId="{E7D6E2A7-2049-4C2B-94A9-3D93E94B2311}" dt="2021-01-25T12:45:52.065" v="1836" actId="1076"/>
          <ac:picMkLst>
            <pc:docMk/>
            <pc:sldMk cId="834292998" sldId="263"/>
            <ac:picMk id="37" creationId="{ACC5118B-6674-49EC-B66F-9529CAD77CC7}"/>
          </ac:picMkLst>
        </pc:picChg>
        <pc:picChg chg="mod">
          <ac:chgData name="" userId="6017c3b3362fb234" providerId="LiveId" clId="{E7D6E2A7-2049-4C2B-94A9-3D93E94B2311}" dt="2021-01-25T12:45:57.109" v="1837" actId="1076"/>
          <ac:picMkLst>
            <pc:docMk/>
            <pc:sldMk cId="834292998" sldId="263"/>
            <ac:picMk id="38" creationId="{C3925A7C-2A73-4D7B-BD39-E61C8E51F025}"/>
          </ac:picMkLst>
        </pc:picChg>
        <pc:picChg chg="mod">
          <ac:chgData name="" userId="6017c3b3362fb234" providerId="LiveId" clId="{E7D6E2A7-2049-4C2B-94A9-3D93E94B2311}" dt="2021-01-24T22:44:14.926" v="49" actId="1076"/>
          <ac:picMkLst>
            <pc:docMk/>
            <pc:sldMk cId="834292998" sldId="263"/>
            <ac:picMk id="40" creationId="{B5F8DC1A-D049-4CCC-A4E9-13A7111A08D8}"/>
          </ac:picMkLst>
        </pc:picChg>
        <pc:picChg chg="mod">
          <ac:chgData name="" userId="6017c3b3362fb234" providerId="LiveId" clId="{E7D6E2A7-2049-4C2B-94A9-3D93E94B2311}" dt="2021-01-25T12:46:03.222" v="1838" actId="1076"/>
          <ac:picMkLst>
            <pc:docMk/>
            <pc:sldMk cId="834292998" sldId="263"/>
            <ac:picMk id="41" creationId="{A90C82B3-19F8-4962-BACD-E2E63678A38C}"/>
          </ac:picMkLst>
        </pc:picChg>
        <pc:picChg chg="mod">
          <ac:chgData name="" userId="6017c3b3362fb234" providerId="LiveId" clId="{E7D6E2A7-2049-4C2B-94A9-3D93E94B2311}" dt="2021-01-25T12:46:33.463" v="1839" actId="1076"/>
          <ac:picMkLst>
            <pc:docMk/>
            <pc:sldMk cId="834292998" sldId="263"/>
            <ac:picMk id="68" creationId="{95D04CD5-8CE5-48E0-922D-07BF6D446E18}"/>
          </ac:picMkLst>
        </pc:picChg>
        <pc:picChg chg="mod">
          <ac:chgData name="" userId="6017c3b3362fb234" providerId="LiveId" clId="{E7D6E2A7-2049-4C2B-94A9-3D93E94B2311}" dt="2021-01-25T12:46:33.463" v="1839" actId="1076"/>
          <ac:picMkLst>
            <pc:docMk/>
            <pc:sldMk cId="834292998" sldId="263"/>
            <ac:picMk id="69" creationId="{1EC6EE48-F67F-4497-B6F4-C294AB5370EA}"/>
          </ac:picMkLst>
        </pc:picChg>
        <pc:picChg chg="mod">
          <ac:chgData name="" userId="6017c3b3362fb234" providerId="LiveId" clId="{E7D6E2A7-2049-4C2B-94A9-3D93E94B2311}" dt="2021-01-25T11:18:05.328" v="1134" actId="1076"/>
          <ac:picMkLst>
            <pc:docMk/>
            <pc:sldMk cId="834292998" sldId="263"/>
            <ac:picMk id="101" creationId="{C31CB8BE-4864-4256-99CE-8246B8893731}"/>
          </ac:picMkLst>
        </pc:picChg>
        <pc:picChg chg="mod">
          <ac:chgData name="" userId="6017c3b3362fb234" providerId="LiveId" clId="{E7D6E2A7-2049-4C2B-94A9-3D93E94B2311}" dt="2021-01-25T11:18:05.328" v="1134" actId="1076"/>
          <ac:picMkLst>
            <pc:docMk/>
            <pc:sldMk cId="834292998" sldId="263"/>
            <ac:picMk id="102" creationId="{73AD9D3C-76A3-4F8C-8C7D-661DE246302D}"/>
          </ac:picMkLst>
        </pc:picChg>
        <pc:picChg chg="mod">
          <ac:chgData name="" userId="6017c3b3362fb234" providerId="LiveId" clId="{E7D6E2A7-2049-4C2B-94A9-3D93E94B2311}" dt="2021-01-25T11:14:37.376" v="1049" actId="1076"/>
          <ac:picMkLst>
            <pc:docMk/>
            <pc:sldMk cId="834292998" sldId="263"/>
            <ac:picMk id="104" creationId="{4820FC97-B2EC-4C43-88DE-9F84BCC91744}"/>
          </ac:picMkLst>
        </pc:picChg>
        <pc:picChg chg="mod">
          <ac:chgData name="" userId="6017c3b3362fb234" providerId="LiveId" clId="{E7D6E2A7-2049-4C2B-94A9-3D93E94B2311}" dt="2021-01-24T22:45:37.598" v="57" actId="1076"/>
          <ac:picMkLst>
            <pc:docMk/>
            <pc:sldMk cId="834292998" sldId="263"/>
            <ac:picMk id="1041" creationId="{A08D5CC3-1DCD-4725-8F24-65B1BE4C6314}"/>
          </ac:picMkLst>
        </pc:picChg>
        <pc:cxnChg chg="mod">
          <ac:chgData name="" userId="6017c3b3362fb234" providerId="LiveId" clId="{E7D6E2A7-2049-4C2B-94A9-3D93E94B2311}" dt="2021-01-24T22:42:58.583" v="36" actId="1076"/>
          <ac:cxnSpMkLst>
            <pc:docMk/>
            <pc:sldMk cId="834292998" sldId="263"/>
            <ac:cxnSpMk id="17" creationId="{DBCC4160-DB1F-4AF4-82FE-FFF4CBA632D2}"/>
          </ac:cxnSpMkLst>
        </pc:cxnChg>
        <pc:cxnChg chg="mod">
          <ac:chgData name="" userId="6017c3b3362fb234" providerId="LiveId" clId="{E7D6E2A7-2049-4C2B-94A9-3D93E94B2311}" dt="2021-01-24T22:42:18.266" v="29" actId="208"/>
          <ac:cxnSpMkLst>
            <pc:docMk/>
            <pc:sldMk cId="834292998" sldId="263"/>
            <ac:cxnSpMk id="19" creationId="{50BA61AB-B56E-42C0-A56C-20485277388B}"/>
          </ac:cxnSpMkLst>
        </pc:cxnChg>
        <pc:cxnChg chg="mod">
          <ac:chgData name="" userId="6017c3b3362fb234" providerId="LiveId" clId="{E7D6E2A7-2049-4C2B-94A9-3D93E94B2311}" dt="2021-01-25T12:47:14.668" v="1857" actId="1076"/>
          <ac:cxnSpMkLst>
            <pc:docMk/>
            <pc:sldMk cId="834292998" sldId="263"/>
            <ac:cxnSpMk id="20" creationId="{35A866C3-5DCB-445D-B0EF-5055A406A553}"/>
          </ac:cxnSpMkLst>
        </pc:cxnChg>
        <pc:cxnChg chg="mod">
          <ac:chgData name="" userId="6017c3b3362fb234" providerId="LiveId" clId="{E7D6E2A7-2049-4C2B-94A9-3D93E94B2311}" dt="2021-01-25T11:18:27.760" v="1136" actId="14100"/>
          <ac:cxnSpMkLst>
            <pc:docMk/>
            <pc:sldMk cId="834292998" sldId="263"/>
            <ac:cxnSpMk id="21" creationId="{8EC22DF1-D0D6-46F6-98CE-4E5178B6CDA0}"/>
          </ac:cxnSpMkLst>
        </pc:cxnChg>
        <pc:cxnChg chg="mod">
          <ac:chgData name="" userId="6017c3b3362fb234" providerId="LiveId" clId="{E7D6E2A7-2049-4C2B-94A9-3D93E94B2311}" dt="2021-01-24T22:42:58.583" v="36" actId="1076"/>
          <ac:cxnSpMkLst>
            <pc:docMk/>
            <pc:sldMk cId="834292998" sldId="263"/>
            <ac:cxnSpMk id="23" creationId="{6D37530D-5BEE-4008-984F-E01CE00F837F}"/>
          </ac:cxnSpMkLst>
        </pc:cxnChg>
        <pc:cxnChg chg="mod">
          <ac:chgData name="" userId="6017c3b3362fb234" providerId="LiveId" clId="{E7D6E2A7-2049-4C2B-94A9-3D93E94B2311}" dt="2021-01-25T12:47:14.668" v="1857" actId="1076"/>
          <ac:cxnSpMkLst>
            <pc:docMk/>
            <pc:sldMk cId="834292998" sldId="263"/>
            <ac:cxnSpMk id="26" creationId="{68787A05-468B-467C-B772-BFF694B366CF}"/>
          </ac:cxnSpMkLst>
        </pc:cxnChg>
        <pc:cxnChg chg="mod">
          <ac:chgData name="" userId="6017c3b3362fb234" providerId="LiveId" clId="{E7D6E2A7-2049-4C2B-94A9-3D93E94B2311}" dt="2021-01-25T11:18:14.831" v="1135" actId="14100"/>
          <ac:cxnSpMkLst>
            <pc:docMk/>
            <pc:sldMk cId="834292998" sldId="263"/>
            <ac:cxnSpMk id="80" creationId="{CE493E2E-7C6F-4D5C-A593-6ABA6A49E0FF}"/>
          </ac:cxnSpMkLst>
        </pc:cxnChg>
        <pc:cxnChg chg="mod">
          <ac:chgData name="" userId="6017c3b3362fb234" providerId="LiveId" clId="{E7D6E2A7-2049-4C2B-94A9-3D93E94B2311}" dt="2021-01-25T11:14:04.881" v="1044" actId="1076"/>
          <ac:cxnSpMkLst>
            <pc:docMk/>
            <pc:sldMk cId="834292998" sldId="263"/>
            <ac:cxnSpMk id="1031" creationId="{402B3F97-7C84-4923-9020-8A40012286DC}"/>
          </ac:cxnSpMkLst>
        </pc:cxnChg>
      </pc:sldChg>
      <pc:sldChg chg="addSp delSp modSp">
        <pc:chgData name="" userId="6017c3b3362fb234" providerId="LiveId" clId="{E7D6E2A7-2049-4C2B-94A9-3D93E94B2311}" dt="2021-01-25T12:56:22.605" v="1926" actId="1076"/>
        <pc:sldMkLst>
          <pc:docMk/>
          <pc:sldMk cId="579476569" sldId="265"/>
        </pc:sldMkLst>
        <pc:spChg chg="add del mod">
          <ac:chgData name="" userId="6017c3b3362fb234" providerId="LiveId" clId="{E7D6E2A7-2049-4C2B-94A9-3D93E94B2311}" dt="2021-01-25T12:32:12.108" v="1549" actId="478"/>
          <ac:spMkLst>
            <pc:docMk/>
            <pc:sldMk cId="579476569" sldId="265"/>
            <ac:spMk id="2" creationId="{8CB4D2D0-E0C6-4A23-80B3-65BE8F0381EC}"/>
          </ac:spMkLst>
        </pc:spChg>
        <pc:spChg chg="add mod">
          <ac:chgData name="" userId="6017c3b3362fb234" providerId="LiveId" clId="{E7D6E2A7-2049-4C2B-94A9-3D93E94B2311}" dt="2021-01-25T12:54:00.673" v="1911" actId="20577"/>
          <ac:spMkLst>
            <pc:docMk/>
            <pc:sldMk cId="579476569" sldId="265"/>
            <ac:spMk id="3" creationId="{9A0418E1-49A3-436B-B55A-02830C43C1FC}"/>
          </ac:spMkLst>
        </pc:spChg>
        <pc:spChg chg="add mod">
          <ac:chgData name="" userId="6017c3b3362fb234" providerId="LiveId" clId="{E7D6E2A7-2049-4C2B-94A9-3D93E94B2311}" dt="2021-01-25T12:55:50.616" v="1921" actId="948"/>
          <ac:spMkLst>
            <pc:docMk/>
            <pc:sldMk cId="579476569" sldId="265"/>
            <ac:spMk id="4" creationId="{24C1A46A-E34C-4884-AE55-1EB2C34125D0}"/>
          </ac:spMkLst>
        </pc:spChg>
        <pc:spChg chg="add mod">
          <ac:chgData name="" userId="6017c3b3362fb234" providerId="LiveId" clId="{E7D6E2A7-2049-4C2B-94A9-3D93E94B2311}" dt="2021-01-25T12:54:17.067" v="1912" actId="1076"/>
          <ac:spMkLst>
            <pc:docMk/>
            <pc:sldMk cId="579476569" sldId="265"/>
            <ac:spMk id="5" creationId="{868AC11F-ABC1-4409-BCD7-CD853E5468CE}"/>
          </ac:spMkLst>
        </pc:spChg>
        <pc:spChg chg="add mod">
          <ac:chgData name="" userId="6017c3b3362fb234" providerId="LiveId" clId="{E7D6E2A7-2049-4C2B-94A9-3D93E94B2311}" dt="2021-01-25T12:56:22.605" v="1926" actId="1076"/>
          <ac:spMkLst>
            <pc:docMk/>
            <pc:sldMk cId="579476569" sldId="265"/>
            <ac:spMk id="13" creationId="{F7AC99B4-A364-4474-9415-E8F5EEC3DF1C}"/>
          </ac:spMkLst>
        </pc:spChg>
        <pc:spChg chg="add mod">
          <ac:chgData name="" userId="6017c3b3362fb234" providerId="LiveId" clId="{E7D6E2A7-2049-4C2B-94A9-3D93E94B2311}" dt="2021-01-25T12:42:43.247" v="1810" actId="114"/>
          <ac:spMkLst>
            <pc:docMk/>
            <pc:sldMk cId="579476569" sldId="265"/>
            <ac:spMk id="14" creationId="{299E1E4A-3BAF-4ED3-8EDD-CAFBBB7696D1}"/>
          </ac:spMkLst>
        </pc:spChg>
        <pc:spChg chg="add mod">
          <ac:chgData name="" userId="6017c3b3362fb234" providerId="LiveId" clId="{E7D6E2A7-2049-4C2B-94A9-3D93E94B2311}" dt="2021-01-25T12:41:59.648" v="1803" actId="207"/>
          <ac:spMkLst>
            <pc:docMk/>
            <pc:sldMk cId="579476569" sldId="265"/>
            <ac:spMk id="15" creationId="{50D2B09A-8EF5-48EC-B47C-32031671742F}"/>
          </ac:spMkLst>
        </pc:spChg>
        <pc:spChg chg="mod">
          <ac:chgData name="" userId="6017c3b3362fb234" providerId="LiveId" clId="{E7D6E2A7-2049-4C2B-94A9-3D93E94B2311}" dt="2021-01-24T23:10:50.694" v="369" actId="207"/>
          <ac:spMkLst>
            <pc:docMk/>
            <pc:sldMk cId="579476569" sldId="265"/>
            <ac:spMk id="18" creationId="{1AFB2A1F-4DF0-4165-B792-B8165AD41C9C}"/>
          </ac:spMkLst>
        </pc:spChg>
        <pc:spChg chg="mod">
          <ac:chgData name="" userId="6017c3b3362fb234" providerId="LiveId" clId="{E7D6E2A7-2049-4C2B-94A9-3D93E94B2311}" dt="2021-01-24T22:52:15.790" v="137" actId="1076"/>
          <ac:spMkLst>
            <pc:docMk/>
            <pc:sldMk cId="579476569" sldId="265"/>
            <ac:spMk id="23" creationId="{7E405AB1-137D-4353-90F6-9BD074979275}"/>
          </ac:spMkLst>
        </pc:spChg>
        <pc:spChg chg="mod">
          <ac:chgData name="" userId="6017c3b3362fb234" providerId="LiveId" clId="{E7D6E2A7-2049-4C2B-94A9-3D93E94B2311}" dt="2021-01-24T22:52:38.692" v="141" actId="1076"/>
          <ac:spMkLst>
            <pc:docMk/>
            <pc:sldMk cId="579476569" sldId="265"/>
            <ac:spMk id="24" creationId="{A5CFC5D3-A2B6-4500-B24D-F6C9DBF00427}"/>
          </ac:spMkLst>
        </pc:spChg>
        <pc:spChg chg="mod">
          <ac:chgData name="" userId="6017c3b3362fb234" providerId="LiveId" clId="{E7D6E2A7-2049-4C2B-94A9-3D93E94B2311}" dt="2021-01-25T12:53:44.055" v="1908" actId="20577"/>
          <ac:spMkLst>
            <pc:docMk/>
            <pc:sldMk cId="579476569" sldId="265"/>
            <ac:spMk id="25" creationId="{67176351-F563-4FFE-959F-01A23230A6DF}"/>
          </ac:spMkLst>
        </pc:spChg>
        <pc:spChg chg="mod">
          <ac:chgData name="" userId="6017c3b3362fb234" providerId="LiveId" clId="{E7D6E2A7-2049-4C2B-94A9-3D93E94B2311}" dt="2021-01-25T12:50:31.721" v="1889" actId="20577"/>
          <ac:spMkLst>
            <pc:docMk/>
            <pc:sldMk cId="579476569" sldId="265"/>
            <ac:spMk id="33" creationId="{15304578-8781-4B15-BB5A-951406107A38}"/>
          </ac:spMkLst>
        </pc:spChg>
        <pc:spChg chg="mod">
          <ac:chgData name="" userId="6017c3b3362fb234" providerId="LiveId" clId="{E7D6E2A7-2049-4C2B-94A9-3D93E94B2311}" dt="2021-01-25T12:52:06.934" v="1902" actId="1076"/>
          <ac:spMkLst>
            <pc:docMk/>
            <pc:sldMk cId="579476569" sldId="265"/>
            <ac:spMk id="35" creationId="{F1F27B60-C985-40BE-A2FD-23B1B8E0A52A}"/>
          </ac:spMkLst>
        </pc:spChg>
        <pc:spChg chg="mod">
          <ac:chgData name="" userId="6017c3b3362fb234" providerId="LiveId" clId="{E7D6E2A7-2049-4C2B-94A9-3D93E94B2311}" dt="2021-01-25T12:52:12.533" v="1904" actId="20577"/>
          <ac:spMkLst>
            <pc:docMk/>
            <pc:sldMk cId="579476569" sldId="265"/>
            <ac:spMk id="43" creationId="{CE4C7B00-08A1-454B-96FF-3C94000F5017}"/>
          </ac:spMkLst>
        </pc:spChg>
        <pc:spChg chg="add mod">
          <ac:chgData name="" userId="6017c3b3362fb234" providerId="LiveId" clId="{E7D6E2A7-2049-4C2B-94A9-3D93E94B2311}" dt="2021-01-25T12:54:17.067" v="1912" actId="1076"/>
          <ac:spMkLst>
            <pc:docMk/>
            <pc:sldMk cId="579476569" sldId="265"/>
            <ac:spMk id="46" creationId="{D7F4D294-052F-49ED-8D30-9734CC458547}"/>
          </ac:spMkLst>
        </pc:spChg>
        <pc:spChg chg="mod">
          <ac:chgData name="" userId="6017c3b3362fb234" providerId="LiveId" clId="{E7D6E2A7-2049-4C2B-94A9-3D93E94B2311}" dt="2021-01-25T12:50:45.475" v="1890" actId="948"/>
          <ac:spMkLst>
            <pc:docMk/>
            <pc:sldMk cId="579476569" sldId="265"/>
            <ac:spMk id="47" creationId="{05CBAAF1-A887-446C-AA27-7EDC34A404FC}"/>
          </ac:spMkLst>
        </pc:spChg>
        <pc:spChg chg="add del">
          <ac:chgData name="" userId="6017c3b3362fb234" providerId="LiveId" clId="{E7D6E2A7-2049-4C2B-94A9-3D93E94B2311}" dt="2021-01-24T22:33:34.062" v="2" actId="478"/>
          <ac:spMkLst>
            <pc:docMk/>
            <pc:sldMk cId="579476569" sldId="265"/>
            <ac:spMk id="49" creationId="{77BE974D-CCF5-4AB7-AA08-BF16BB912083}"/>
          </ac:spMkLst>
        </pc:spChg>
        <pc:spChg chg="add mod">
          <ac:chgData name="" userId="6017c3b3362fb234" providerId="LiveId" clId="{E7D6E2A7-2049-4C2B-94A9-3D93E94B2311}" dt="2021-01-25T12:54:50.343" v="1917" actId="1076"/>
          <ac:spMkLst>
            <pc:docMk/>
            <pc:sldMk cId="579476569" sldId="265"/>
            <ac:spMk id="49" creationId="{A5E4BD29-EEF5-4B4C-8C42-933EB080887B}"/>
          </ac:spMkLst>
        </pc:spChg>
        <pc:spChg chg="del mod">
          <ac:chgData name="" userId="6017c3b3362fb234" providerId="LiveId" clId="{E7D6E2A7-2049-4C2B-94A9-3D93E94B2311}" dt="2021-01-25T11:24:24.930" v="1273" actId="478"/>
          <ac:spMkLst>
            <pc:docMk/>
            <pc:sldMk cId="579476569" sldId="265"/>
            <ac:spMk id="50" creationId="{802F438D-86D2-47B5-AB54-A779742B12CE}"/>
          </ac:spMkLst>
        </pc:spChg>
        <pc:spChg chg="add mod">
          <ac:chgData name="" userId="6017c3b3362fb234" providerId="LiveId" clId="{E7D6E2A7-2049-4C2B-94A9-3D93E94B2311}" dt="2021-01-25T12:54:32.777" v="1915" actId="1076"/>
          <ac:spMkLst>
            <pc:docMk/>
            <pc:sldMk cId="579476569" sldId="265"/>
            <ac:spMk id="51" creationId="{D0B9F74F-2F79-40A0-A6D0-231A4D04E5FB}"/>
          </ac:spMkLst>
        </pc:spChg>
        <pc:spChg chg="add mod">
          <ac:chgData name="" userId="6017c3b3362fb234" providerId="LiveId" clId="{E7D6E2A7-2049-4C2B-94A9-3D93E94B2311}" dt="2021-01-25T12:54:23.608" v="1913" actId="1076"/>
          <ac:spMkLst>
            <pc:docMk/>
            <pc:sldMk cId="579476569" sldId="265"/>
            <ac:spMk id="52" creationId="{BD432378-C77A-47BF-8325-C576B8556E25}"/>
          </ac:spMkLst>
        </pc:spChg>
        <pc:spChg chg="add del mod">
          <ac:chgData name="" userId="6017c3b3362fb234" providerId="LiveId" clId="{E7D6E2A7-2049-4C2B-94A9-3D93E94B2311}" dt="2021-01-25T12:34:55.925" v="1583" actId="478"/>
          <ac:spMkLst>
            <pc:docMk/>
            <pc:sldMk cId="579476569" sldId="265"/>
            <ac:spMk id="55" creationId="{72AECBF0-F8C8-491F-8456-5A90305AD6E5}"/>
          </ac:spMkLst>
        </pc:spChg>
        <pc:spChg chg="add mod">
          <ac:chgData name="" userId="6017c3b3362fb234" providerId="LiveId" clId="{E7D6E2A7-2049-4C2B-94A9-3D93E94B2311}" dt="2021-01-25T12:41:29.407" v="1797" actId="1076"/>
          <ac:spMkLst>
            <pc:docMk/>
            <pc:sldMk cId="579476569" sldId="265"/>
            <ac:spMk id="56" creationId="{810BB886-0038-49FB-B38C-1E86B08283CD}"/>
          </ac:spMkLst>
        </pc:spChg>
        <pc:spChg chg="add mod">
          <ac:chgData name="" userId="6017c3b3362fb234" providerId="LiveId" clId="{E7D6E2A7-2049-4C2B-94A9-3D93E94B2311}" dt="2021-01-25T12:56:16.391" v="1925" actId="20577"/>
          <ac:spMkLst>
            <pc:docMk/>
            <pc:sldMk cId="579476569" sldId="265"/>
            <ac:spMk id="59" creationId="{6C425F39-9149-4C1D-A0A0-71C894BBA684}"/>
          </ac:spMkLst>
        </pc:spChg>
        <pc:spChg chg="add mod">
          <ac:chgData name="" userId="6017c3b3362fb234" providerId="LiveId" clId="{E7D6E2A7-2049-4C2B-94A9-3D93E94B2311}" dt="2021-01-25T12:41:36.882" v="1799" actId="1076"/>
          <ac:spMkLst>
            <pc:docMk/>
            <pc:sldMk cId="579476569" sldId="265"/>
            <ac:spMk id="61" creationId="{E31F7181-BE5C-46F5-95C8-EED1F5C44B21}"/>
          </ac:spMkLst>
        </pc:spChg>
        <pc:spChg chg="del mod">
          <ac:chgData name="" userId="6017c3b3362fb234" providerId="LiveId" clId="{E7D6E2A7-2049-4C2B-94A9-3D93E94B2311}" dt="2021-01-25T12:49:39.411" v="1877" actId="478"/>
          <ac:spMkLst>
            <pc:docMk/>
            <pc:sldMk cId="579476569" sldId="265"/>
            <ac:spMk id="65" creationId="{FDCED9F5-04F9-40FF-BBCA-C01F673D2C18}"/>
          </ac:spMkLst>
        </pc:spChg>
        <pc:spChg chg="del mod">
          <ac:chgData name="" userId="6017c3b3362fb234" providerId="LiveId" clId="{E7D6E2A7-2049-4C2B-94A9-3D93E94B2311}" dt="2021-01-25T12:49:36.587" v="1875" actId="478"/>
          <ac:spMkLst>
            <pc:docMk/>
            <pc:sldMk cId="579476569" sldId="265"/>
            <ac:spMk id="66" creationId="{7E4D95E0-1E69-41F3-A33B-96BC42E70CC3}"/>
          </ac:spMkLst>
        </pc:spChg>
        <pc:spChg chg="mod">
          <ac:chgData name="" userId="6017c3b3362fb234" providerId="LiveId" clId="{E7D6E2A7-2049-4C2B-94A9-3D93E94B2311}" dt="2021-01-24T22:53:59.846" v="152" actId="1076"/>
          <ac:spMkLst>
            <pc:docMk/>
            <pc:sldMk cId="579476569" sldId="265"/>
            <ac:spMk id="68" creationId="{E6484D69-D112-499E-BE9B-32CE6C2EED37}"/>
          </ac:spMkLst>
        </pc:spChg>
        <pc:spChg chg="mod">
          <ac:chgData name="" userId="6017c3b3362fb234" providerId="LiveId" clId="{E7D6E2A7-2049-4C2B-94A9-3D93E94B2311}" dt="2021-01-25T12:51:36.305" v="1901" actId="20577"/>
          <ac:spMkLst>
            <pc:docMk/>
            <pc:sldMk cId="579476569" sldId="265"/>
            <ac:spMk id="69" creationId="{E7A03242-17E1-4E5B-9536-77280FC8FC6B}"/>
          </ac:spMkLst>
        </pc:spChg>
        <pc:picChg chg="mod">
          <ac:chgData name="" userId="6017c3b3362fb234" providerId="LiveId" clId="{E7D6E2A7-2049-4C2B-94A9-3D93E94B2311}" dt="2021-01-24T22:51:54.544" v="132" actId="1076"/>
          <ac:picMkLst>
            <pc:docMk/>
            <pc:sldMk cId="579476569" sldId="265"/>
            <ac:picMk id="8" creationId="{D89C6905-4A9C-4125-A694-B18C671A78CE}"/>
          </ac:picMkLst>
        </pc:picChg>
        <pc:picChg chg="mod">
          <ac:chgData name="" userId="6017c3b3362fb234" providerId="LiveId" clId="{E7D6E2A7-2049-4C2B-94A9-3D93E94B2311}" dt="2021-01-24T22:51:20.598" v="125" actId="1076"/>
          <ac:picMkLst>
            <pc:docMk/>
            <pc:sldMk cId="579476569" sldId="265"/>
            <ac:picMk id="9" creationId="{DDB8CF4F-7241-48D0-8CEF-0A5096CF84A0}"/>
          </ac:picMkLst>
        </pc:picChg>
        <pc:picChg chg="add mod">
          <ac:chgData name="" userId="6017c3b3362fb234" providerId="LiveId" clId="{E7D6E2A7-2049-4C2B-94A9-3D93E94B2311}" dt="2021-01-25T12:54:27.457" v="1914" actId="1076"/>
          <ac:picMkLst>
            <pc:docMk/>
            <pc:sldMk cId="579476569" sldId="265"/>
            <ac:picMk id="10" creationId="{42176C4F-3E9E-4B95-8727-BBF58005A9D9}"/>
          </ac:picMkLst>
        </pc:picChg>
        <pc:picChg chg="add del mod modCrop">
          <ac:chgData name="" userId="6017c3b3362fb234" providerId="LiveId" clId="{E7D6E2A7-2049-4C2B-94A9-3D93E94B2311}" dt="2021-01-25T12:34:22.918" v="1579" actId="478"/>
          <ac:picMkLst>
            <pc:docMk/>
            <pc:sldMk cId="579476569" sldId="265"/>
            <ac:picMk id="11" creationId="{0CB8C2DA-0BB3-46DB-ABED-61D896D8234F}"/>
          </ac:picMkLst>
        </pc:picChg>
        <pc:picChg chg="mod">
          <ac:chgData name="" userId="6017c3b3362fb234" providerId="LiveId" clId="{E7D6E2A7-2049-4C2B-94A9-3D93E94B2311}" dt="2021-01-25T11:19:56.651" v="1144" actId="1076"/>
          <ac:picMkLst>
            <pc:docMk/>
            <pc:sldMk cId="579476569" sldId="265"/>
            <ac:picMk id="16" creationId="{B9AF25AD-53F9-4DA1-B11D-F69A7D9CA62B}"/>
          </ac:picMkLst>
        </pc:picChg>
        <pc:picChg chg="mod">
          <ac:chgData name="" userId="6017c3b3362fb234" providerId="LiveId" clId="{E7D6E2A7-2049-4C2B-94A9-3D93E94B2311}" dt="2021-01-24T22:52:33.871" v="140" actId="1076"/>
          <ac:picMkLst>
            <pc:docMk/>
            <pc:sldMk cId="579476569" sldId="265"/>
            <ac:picMk id="19" creationId="{7E8CB5B9-C03D-4DFC-8A21-3948DDEC3B0C}"/>
          </ac:picMkLst>
        </pc:picChg>
        <pc:picChg chg="mod">
          <ac:chgData name="" userId="6017c3b3362fb234" providerId="LiveId" clId="{E7D6E2A7-2049-4C2B-94A9-3D93E94B2311}" dt="2021-01-24T22:52:21.442" v="138" actId="1076"/>
          <ac:picMkLst>
            <pc:docMk/>
            <pc:sldMk cId="579476569" sldId="265"/>
            <ac:picMk id="20" creationId="{2E0B2772-853B-4B4C-9460-D0457813936C}"/>
          </ac:picMkLst>
        </pc:picChg>
        <pc:picChg chg="mod">
          <ac:chgData name="" userId="6017c3b3362fb234" providerId="LiveId" clId="{E7D6E2A7-2049-4C2B-94A9-3D93E94B2311}" dt="2021-01-24T22:55:04.521" v="164" actId="1076"/>
          <ac:picMkLst>
            <pc:docMk/>
            <pc:sldMk cId="579476569" sldId="265"/>
            <ac:picMk id="28" creationId="{7DCD967E-1DC6-487D-9460-F97BC34FD262}"/>
          </ac:picMkLst>
        </pc:picChg>
        <pc:picChg chg="mod">
          <ac:chgData name="" userId="6017c3b3362fb234" providerId="LiveId" clId="{E7D6E2A7-2049-4C2B-94A9-3D93E94B2311}" dt="2021-01-25T12:52:57.850" v="1905" actId="1076"/>
          <ac:picMkLst>
            <pc:docMk/>
            <pc:sldMk cId="579476569" sldId="265"/>
            <ac:picMk id="29" creationId="{872138B1-D7B0-4380-97DA-1E595D90E139}"/>
          </ac:picMkLst>
        </pc:picChg>
        <pc:picChg chg="add del">
          <ac:chgData name="" userId="6017c3b3362fb234" providerId="LiveId" clId="{E7D6E2A7-2049-4C2B-94A9-3D93E94B2311}" dt="2021-01-24T22:33:34.062" v="2" actId="478"/>
          <ac:picMkLst>
            <pc:docMk/>
            <pc:sldMk cId="579476569" sldId="265"/>
            <ac:picMk id="37" creationId="{7F3CC40B-E5F3-438F-91CA-1A2CF2DE745E}"/>
          </ac:picMkLst>
        </pc:picChg>
        <pc:picChg chg="add del">
          <ac:chgData name="" userId="6017c3b3362fb234" providerId="LiveId" clId="{E7D6E2A7-2049-4C2B-94A9-3D93E94B2311}" dt="2021-01-24T22:33:34.062" v="2" actId="478"/>
          <ac:picMkLst>
            <pc:docMk/>
            <pc:sldMk cId="579476569" sldId="265"/>
            <ac:picMk id="40" creationId="{F6DBB5C6-ACCC-4063-8ACB-E50724C15383}"/>
          </ac:picMkLst>
        </pc:picChg>
        <pc:picChg chg="add mod">
          <ac:chgData name="" userId="6017c3b3362fb234" providerId="LiveId" clId="{E7D6E2A7-2049-4C2B-94A9-3D93E94B2311}" dt="2021-01-25T12:54:40.031" v="1916" actId="1076"/>
          <ac:picMkLst>
            <pc:docMk/>
            <pc:sldMk cId="579476569" sldId="265"/>
            <ac:picMk id="48" creationId="{AF991406-AD4E-4AED-800E-B549180C4A1E}"/>
          </ac:picMkLst>
        </pc:picChg>
        <pc:picChg chg="add mod">
          <ac:chgData name="" userId="6017c3b3362fb234" providerId="LiveId" clId="{E7D6E2A7-2049-4C2B-94A9-3D93E94B2311}" dt="2021-01-25T12:56:08.328" v="1922" actId="1076"/>
          <ac:picMkLst>
            <pc:docMk/>
            <pc:sldMk cId="579476569" sldId="265"/>
            <ac:picMk id="58" creationId="{BFED6D0A-0B2F-4D80-BB80-AFAA1528ABDA}"/>
          </ac:picMkLst>
        </pc:picChg>
        <pc:picChg chg="add mod">
          <ac:chgData name="" userId="6017c3b3362fb234" providerId="LiveId" clId="{E7D6E2A7-2049-4C2B-94A9-3D93E94B2311}" dt="2021-01-25T12:41:29.407" v="1797" actId="1076"/>
          <ac:picMkLst>
            <pc:docMk/>
            <pc:sldMk cId="579476569" sldId="265"/>
            <ac:picMk id="60" creationId="{CD5A9CB7-CC3C-48A4-A83D-C77549430396}"/>
          </ac:picMkLst>
        </pc:picChg>
        <pc:picChg chg="del mod">
          <ac:chgData name="" userId="6017c3b3362fb234" providerId="LiveId" clId="{E7D6E2A7-2049-4C2B-94A9-3D93E94B2311}" dt="2021-01-25T12:49:40.556" v="1878" actId="478"/>
          <ac:picMkLst>
            <pc:docMk/>
            <pc:sldMk cId="579476569" sldId="265"/>
            <ac:picMk id="63" creationId="{887F94A0-2FA0-47F8-AD11-95CBF75B8976}"/>
          </ac:picMkLst>
        </pc:picChg>
        <pc:picChg chg="del mod">
          <ac:chgData name="" userId="6017c3b3362fb234" providerId="LiveId" clId="{E7D6E2A7-2049-4C2B-94A9-3D93E94B2311}" dt="2021-01-25T12:49:38.181" v="1876" actId="478"/>
          <ac:picMkLst>
            <pc:docMk/>
            <pc:sldMk cId="579476569" sldId="265"/>
            <ac:picMk id="64" creationId="{EEE75547-700C-488D-A72C-F20D7FB68A5A}"/>
          </ac:picMkLst>
        </pc:picChg>
        <pc:cxnChg chg="mod">
          <ac:chgData name="" userId="6017c3b3362fb234" providerId="LiveId" clId="{E7D6E2A7-2049-4C2B-94A9-3D93E94B2311}" dt="2021-01-25T11:19:45.253" v="1141" actId="1076"/>
          <ac:cxnSpMkLst>
            <pc:docMk/>
            <pc:sldMk cId="579476569" sldId="265"/>
            <ac:cxnSpMk id="6" creationId="{1E1C02A9-CE41-4879-A6AF-694E462D6111}"/>
          </ac:cxnSpMkLst>
        </pc:cxnChg>
        <pc:cxnChg chg="mod">
          <ac:chgData name="" userId="6017c3b3362fb234" providerId="LiveId" clId="{E7D6E2A7-2049-4C2B-94A9-3D93E94B2311}" dt="2021-01-25T12:50:22.744" v="1888" actId="14100"/>
          <ac:cxnSpMkLst>
            <pc:docMk/>
            <pc:sldMk cId="579476569" sldId="265"/>
            <ac:cxnSpMk id="12" creationId="{71C75CD2-5020-4E38-91B8-5A203C09DAEB}"/>
          </ac:cxnSpMkLst>
        </pc:cxnChg>
        <pc:cxnChg chg="mod">
          <ac:chgData name="" userId="6017c3b3362fb234" providerId="LiveId" clId="{E7D6E2A7-2049-4C2B-94A9-3D93E94B2311}" dt="2021-01-24T22:51:40.973" v="129" actId="208"/>
          <ac:cxnSpMkLst>
            <pc:docMk/>
            <pc:sldMk cId="579476569" sldId="265"/>
            <ac:cxnSpMk id="21" creationId="{8EC22DF1-D0D6-46F6-98CE-4E5178B6CDA0}"/>
          </ac:cxnSpMkLst>
        </pc:cxnChg>
        <pc:cxnChg chg="mod">
          <ac:chgData name="" userId="6017c3b3362fb234" providerId="LiveId" clId="{E7D6E2A7-2049-4C2B-94A9-3D93E94B2311}" dt="2021-01-24T22:55:11.215" v="165" actId="1076"/>
          <ac:cxnSpMkLst>
            <pc:docMk/>
            <pc:sldMk cId="579476569" sldId="265"/>
            <ac:cxnSpMk id="38" creationId="{D4F20DF1-1382-4E4F-A181-C55A3ACA5101}"/>
          </ac:cxnSpMkLst>
        </pc:cxnChg>
        <pc:cxnChg chg="add mod">
          <ac:chgData name="" userId="6017c3b3362fb234" providerId="LiveId" clId="{E7D6E2A7-2049-4C2B-94A9-3D93E94B2311}" dt="2021-01-25T11:21:00.077" v="1153" actId="1076"/>
          <ac:cxnSpMkLst>
            <pc:docMk/>
            <pc:sldMk cId="579476569" sldId="265"/>
            <ac:cxnSpMk id="53" creationId="{D0FDA081-8CFA-44A8-BDF1-AD091B5C7D22}"/>
          </ac:cxnSpMkLst>
        </pc:cxnChg>
        <pc:cxnChg chg="add mod">
          <ac:chgData name="" userId="6017c3b3362fb234" providerId="LiveId" clId="{E7D6E2A7-2049-4C2B-94A9-3D93E94B2311}" dt="2021-01-25T11:21:33.616" v="1161" actId="1076"/>
          <ac:cxnSpMkLst>
            <pc:docMk/>
            <pc:sldMk cId="579476569" sldId="265"/>
            <ac:cxnSpMk id="54" creationId="{735C5069-6FF8-4F34-A43E-6CC9D5FA07E1}"/>
          </ac:cxnSpMkLst>
        </pc:cxnChg>
        <pc:cxnChg chg="add del mod">
          <ac:chgData name="" userId="6017c3b3362fb234" providerId="LiveId" clId="{E7D6E2A7-2049-4C2B-94A9-3D93E94B2311}" dt="2021-01-25T11:24:34.653" v="1275" actId="478"/>
          <ac:cxnSpMkLst>
            <pc:docMk/>
            <pc:sldMk cId="579476569" sldId="265"/>
            <ac:cxnSpMk id="57" creationId="{3BE4BDD2-0F7D-4F1E-B07C-2FC92CC43B8F}"/>
          </ac:cxnSpMkLst>
        </pc:cxnChg>
        <pc:cxnChg chg="mod">
          <ac:chgData name="" userId="6017c3b3362fb234" providerId="LiveId" clId="{E7D6E2A7-2049-4C2B-94A9-3D93E94B2311}" dt="2021-01-25T11:21:07.230" v="1156" actId="14100"/>
          <ac:cxnSpMkLst>
            <pc:docMk/>
            <pc:sldMk cId="579476569" sldId="265"/>
            <ac:cxnSpMk id="80" creationId="{CE493E2E-7C6F-4D5C-A593-6ABA6A49E0F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DBF04-4E9D-4894-8097-880E388D083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14A2-0333-463B-8125-186DA2DE3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8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14A2-0333-463B-8125-186DA2DE33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0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457"/>
            <a:ext cx="9089390" cy="263244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63" indent="0" algn="ctr">
              <a:buNone/>
              <a:defRPr sz="2205"/>
            </a:lvl2pPr>
            <a:lvl3pPr marL="1008126" indent="0" algn="ctr">
              <a:buNone/>
              <a:defRPr sz="1985"/>
            </a:lvl3pPr>
            <a:lvl4pPr marL="1512189" indent="0" algn="ctr">
              <a:buNone/>
              <a:defRPr sz="1764"/>
            </a:lvl4pPr>
            <a:lvl5pPr marL="2016252" indent="0" algn="ctr">
              <a:buNone/>
              <a:defRPr sz="1764"/>
            </a:lvl5pPr>
            <a:lvl6pPr marL="2520315" indent="0" algn="ctr">
              <a:buNone/>
              <a:defRPr sz="1764"/>
            </a:lvl6pPr>
            <a:lvl7pPr marL="3024378" indent="0" algn="ctr">
              <a:buNone/>
              <a:defRPr sz="1764"/>
            </a:lvl7pPr>
            <a:lvl8pPr marL="3528441" indent="0" algn="ctr">
              <a:buNone/>
              <a:defRPr sz="1764"/>
            </a:lvl8pPr>
            <a:lvl9pPr marL="4032504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6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0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6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4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7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63" indent="0">
              <a:buNone/>
              <a:defRPr sz="3087"/>
            </a:lvl2pPr>
            <a:lvl3pPr marL="1008126" indent="0">
              <a:buNone/>
              <a:defRPr sz="2646"/>
            </a:lvl3pPr>
            <a:lvl4pPr marL="1512189" indent="0">
              <a:buNone/>
              <a:defRPr sz="2205"/>
            </a:lvl4pPr>
            <a:lvl5pPr marL="2016252" indent="0">
              <a:buNone/>
              <a:defRPr sz="2205"/>
            </a:lvl5pPr>
            <a:lvl6pPr marL="2520315" indent="0">
              <a:buNone/>
              <a:defRPr sz="2205"/>
            </a:lvl6pPr>
            <a:lvl7pPr marL="3024378" indent="0">
              <a:buNone/>
              <a:defRPr sz="2205"/>
            </a:lvl7pPr>
            <a:lvl8pPr marL="3528441" indent="0">
              <a:buNone/>
              <a:defRPr sz="2205"/>
            </a:lvl8pPr>
            <a:lvl9pPr marL="4032504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764"/>
            </a:lvl1pPr>
            <a:lvl2pPr marL="504063" indent="0">
              <a:buNone/>
              <a:defRPr sz="1544"/>
            </a:lvl2pPr>
            <a:lvl3pPr marL="1008126" indent="0">
              <a:buNone/>
              <a:defRPr sz="1323"/>
            </a:lvl3pPr>
            <a:lvl4pPr marL="1512189" indent="0">
              <a:buNone/>
              <a:defRPr sz="1103"/>
            </a:lvl4pPr>
            <a:lvl5pPr marL="2016252" indent="0">
              <a:buNone/>
              <a:defRPr sz="1103"/>
            </a:lvl5pPr>
            <a:lvl6pPr marL="2520315" indent="0">
              <a:buNone/>
              <a:defRPr sz="1103"/>
            </a:lvl6pPr>
            <a:lvl7pPr marL="3024378" indent="0">
              <a:buNone/>
              <a:defRPr sz="1103"/>
            </a:lvl7pPr>
            <a:lvl8pPr marL="3528441" indent="0">
              <a:buNone/>
              <a:defRPr sz="1103"/>
            </a:lvl8pPr>
            <a:lvl9pPr marL="4032504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A3C7-89B9-4EF6-B57F-D39F49CA3890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FAFF-7743-4363-8B6F-22691F58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28.pn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23" Type="http://schemas.openxmlformats.org/officeDocument/2006/relationships/image" Target="../media/image21.png"/><Relationship Id="rId28" Type="http://schemas.openxmlformats.org/officeDocument/2006/relationships/image" Target="../media/image21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3.png"/><Relationship Id="rId27" Type="http://schemas.openxmlformats.org/officeDocument/2006/relationships/image" Target="../media/image20.png"/><Relationship Id="rId30" Type="http://schemas.openxmlformats.org/officeDocument/2006/relationships/image" Target="../media/image26.svg"/><Relationship Id="rId35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4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49.png"/><Relationship Id="rId7" Type="http://schemas.openxmlformats.org/officeDocument/2006/relationships/image" Target="../media/image36.svg"/><Relationship Id="rId12" Type="http://schemas.openxmlformats.org/officeDocument/2006/relationships/image" Target="../media/image41.svg"/><Relationship Id="rId17" Type="http://schemas.openxmlformats.org/officeDocument/2006/relationships/image" Target="../media/image48.png"/><Relationship Id="rId25" Type="http://schemas.openxmlformats.org/officeDocument/2006/relationships/image" Target="../media/image5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1.svg"/><Relationship Id="rId5" Type="http://schemas.openxmlformats.org/officeDocument/2006/relationships/image" Target="../media/image33.png"/><Relationship Id="rId15" Type="http://schemas.openxmlformats.org/officeDocument/2006/relationships/image" Target="../media/image46.png"/><Relationship Id="rId23" Type="http://schemas.openxmlformats.org/officeDocument/2006/relationships/image" Target="../media/image50.png"/><Relationship Id="rId10" Type="http://schemas.openxmlformats.org/officeDocument/2006/relationships/image" Target="../media/image39.png"/><Relationship Id="rId19" Type="http://schemas.openxmlformats.org/officeDocument/2006/relationships/image" Target="../media/image45.png"/><Relationship Id="rId4" Type="http://schemas.openxmlformats.org/officeDocument/2006/relationships/image" Target="../media/image32.png"/><Relationship Id="rId9" Type="http://schemas.openxmlformats.org/officeDocument/2006/relationships/image" Target="../media/image38.svg"/><Relationship Id="rId14" Type="http://schemas.openxmlformats.org/officeDocument/2006/relationships/image" Target="../media/image43.svg"/><Relationship Id="rId22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AA88199D-F608-4102-B381-96D1364D4C70}"/>
                  </a:ext>
                </a:extLst>
              </p:cNvPr>
              <p:cNvSpPr txBox="1"/>
              <p:nvPr/>
            </p:nvSpPr>
            <p:spPr>
              <a:xfrm>
                <a:off x="24147" y="4885836"/>
                <a:ext cx="3690131" cy="24145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/>
                  <a:t>ORDERING FRACTIONS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Convert fractions into equivalent fractions with the lowest common denominator and compare.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i="1" dirty="0"/>
                  <a:t>Example: Put these fractions in ascending order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i="1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i="1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The lowest common multiple of 3, 5, and 2 is 30</a:t>
                </a:r>
              </a:p>
              <a:p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</a:rPr>
                  <a:t>,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16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</a:rPr>
                  <a:t>,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The correct order 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AA88199D-F608-4102-B381-96D1364D4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7" y="4885836"/>
                <a:ext cx="3690131" cy="2414572"/>
              </a:xfrm>
              <a:prstGeom prst="rect">
                <a:avLst/>
              </a:prstGeom>
              <a:blipFill>
                <a:blip r:embed="rId3"/>
                <a:stretch>
                  <a:fillRect l="-496" t="-252" r="-165" b="-5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E566F4F-B75C-4AC5-864C-7A388BE708E7}"/>
                  </a:ext>
                </a:extLst>
              </p:cNvPr>
              <p:cNvSpPr txBox="1"/>
              <p:nvPr/>
            </p:nvSpPr>
            <p:spPr>
              <a:xfrm>
                <a:off x="750331" y="380694"/>
                <a:ext cx="9978751" cy="1672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Fractions</a:t>
                </a:r>
                <a:r>
                  <a:rPr lang="en-GB" sz="1400" dirty="0"/>
                  <a:t> represent equal parts of a whole.	</a:t>
                </a:r>
                <a:r>
                  <a:rPr lang="en-GB" sz="1400" i="1" dirty="0"/>
                  <a:t>Example:</a:t>
                </a:r>
              </a:p>
              <a:p>
                <a:endParaRPr lang="en-GB" sz="1400" b="1" dirty="0"/>
              </a:p>
              <a:p>
                <a:r>
                  <a:rPr lang="en-GB" sz="1400" b="1" dirty="0"/>
                  <a:t>Mixed number</a:t>
                </a:r>
                <a:r>
                  <a:rPr lang="en-GB" sz="1400" dirty="0"/>
                  <a:t> is a number consisting of an integer and a proper fraction. </a:t>
                </a:r>
                <a:r>
                  <a:rPr lang="en-GB" sz="1400" i="1" dirty="0"/>
                  <a:t>Example: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r>
                  <a:rPr lang="en-GB" sz="1400" b="1" dirty="0"/>
                  <a:t>Improper fraction </a:t>
                </a:r>
                <a:r>
                  <a:rPr lang="en-GB" sz="1400" dirty="0"/>
                  <a:t>is a fraction in which the numerator is greater than the denominator. </a:t>
                </a:r>
                <a:r>
                  <a:rPr lang="en-GB" sz="1400" i="1" dirty="0"/>
                  <a:t>Example:</a:t>
                </a: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r>
                  <a:rPr lang="en-GB" sz="1400" b="1" dirty="0"/>
                  <a:t>Common denominator</a:t>
                </a:r>
                <a:r>
                  <a:rPr lang="en-GB" sz="1400" dirty="0"/>
                  <a:t> is a common multiple of the denominators of several fractions. </a:t>
                </a:r>
                <a:endParaRPr lang="en-GB" sz="1400" i="1" dirty="0"/>
              </a:p>
              <a:p>
                <a:r>
                  <a:rPr lang="en-GB" sz="1400" b="1" dirty="0"/>
                  <a:t>Equivalent fractions </a:t>
                </a:r>
                <a:r>
                  <a:rPr lang="en-GB" sz="1400" dirty="0"/>
                  <a:t>are fractions which have the same value. </a:t>
                </a:r>
                <a:r>
                  <a:rPr lang="en-GB" sz="1400" i="1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i="1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/>
                  <a:t> are equivalent fractions.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E566F4F-B75C-4AC5-864C-7A388BE70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31" y="380694"/>
                <a:ext cx="9978751" cy="1672317"/>
              </a:xfrm>
              <a:prstGeom prst="rect">
                <a:avLst/>
              </a:prstGeom>
              <a:blipFill>
                <a:blip r:embed="rId4"/>
                <a:stretch>
                  <a:fillRect l="-183" t="-364" b="-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C22DF1-D0D6-46F6-98CE-4E5178B6CDA0}"/>
              </a:ext>
            </a:extLst>
          </p:cNvPr>
          <p:cNvCxnSpPr>
            <a:cxnSpLocks/>
          </p:cNvCxnSpPr>
          <p:nvPr/>
        </p:nvCxnSpPr>
        <p:spPr>
          <a:xfrm>
            <a:off x="7284799" y="2065012"/>
            <a:ext cx="28715" cy="529573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BA61AB-B56E-42C0-A56C-20485277388B}"/>
              </a:ext>
            </a:extLst>
          </p:cNvPr>
          <p:cNvCxnSpPr/>
          <p:nvPr/>
        </p:nvCxnSpPr>
        <p:spPr>
          <a:xfrm>
            <a:off x="35001" y="2078960"/>
            <a:ext cx="1057622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D091B9-E892-4951-9E44-FC7C607761C1}"/>
                  </a:ext>
                </a:extLst>
              </p:cNvPr>
              <p:cNvSpPr/>
              <p:nvPr/>
            </p:nvSpPr>
            <p:spPr>
              <a:xfrm>
                <a:off x="0" y="2078960"/>
                <a:ext cx="3614145" cy="280666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SIMPLIFYING FRACTIONS</a:t>
                </a: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Divide numerator and denominator by the same factor:</a:t>
                </a:r>
              </a:p>
              <a:p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Example: Simplify/cancel down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fully</a:t>
                </a: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All of these fractions are </a:t>
                </a: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equivalent</a:t>
                </a:r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5D091B9-E892-4951-9E44-FC7C607761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78960"/>
                <a:ext cx="3614145" cy="2806666"/>
              </a:xfrm>
              <a:prstGeom prst="rect">
                <a:avLst/>
              </a:prstGeom>
              <a:blipFill>
                <a:blip r:embed="rId5"/>
                <a:stretch>
                  <a:fillRect l="-506" t="-435" b="-15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6B5136-B0F8-4E70-B958-1BA065F69554}"/>
                  </a:ext>
                </a:extLst>
              </p:cNvPr>
              <p:cNvSpPr/>
              <p:nvPr/>
            </p:nvSpPr>
            <p:spPr>
              <a:xfrm>
                <a:off x="3708734" y="2078960"/>
                <a:ext cx="3637296" cy="3734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CONVERTING MIXED NUMBERS TO IMPROPER FRACTIONS</a:t>
                </a:r>
              </a:p>
              <a:p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Example: Convert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into improper fraction</a:t>
                </a: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Imagine mixed number as an addition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Change integer part into fraction </a:t>
                </a:r>
              </a:p>
              <a:p>
                <a:pPr indent="180975">
                  <a:spcAft>
                    <a:spcPts val="400"/>
                  </a:spcAft>
                </a:pPr>
                <a:r>
                  <a:rPr lang="en-GB" sz="1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with the same denominator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Add the fractions</a:t>
                </a: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Different method:</a:t>
                </a: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en-GB" sz="14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6B5136-B0F8-4E70-B958-1BA065F695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34" y="2078960"/>
                <a:ext cx="3637296" cy="3734292"/>
              </a:xfrm>
              <a:prstGeom prst="rect">
                <a:avLst/>
              </a:prstGeom>
              <a:blipFill>
                <a:blip r:embed="rId6"/>
                <a:stretch>
                  <a:fillRect l="-503" t="-326" r="-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E4CF445-37DE-487A-995F-776B459B343D}"/>
                  </a:ext>
                </a:extLst>
              </p:cNvPr>
              <p:cNvSpPr/>
              <p:nvPr/>
            </p:nvSpPr>
            <p:spPr>
              <a:xfrm>
                <a:off x="7327812" y="2078960"/>
                <a:ext cx="3404216" cy="5051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ADDING AND SUBTRACTING FRACTIONS</a:t>
                </a:r>
              </a:p>
              <a:p>
                <a:r>
                  <a:rPr lang="en-GB" sz="1400" i="1" dirty="0"/>
                  <a:t>Example: Add</a:t>
                </a: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i="1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/>
              </a:p>
              <a:p>
                <a:pPr marL="180975" indent="-180975">
                  <a:buAutoNum type="arabicPeriod"/>
                </a:pPr>
                <a:r>
                  <a:rPr lang="en-GB" sz="1400" dirty="0"/>
                  <a:t>Convert fractions into fractions with common denominator.</a:t>
                </a:r>
              </a:p>
              <a:p>
                <a:pPr indent="180975"/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The lowest common denominator is 6</a:t>
                </a:r>
              </a:p>
              <a:p>
                <a:pPr indent="180975">
                  <a:spcAft>
                    <a:spcPts val="600"/>
                  </a:spcAft>
                </a:pP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180975" indent="-180975">
                  <a:buFont typeface="+mj-lt"/>
                  <a:buAutoNum type="arabicPeriod" startAt="2"/>
                  <a:tabLst>
                    <a:tab pos="180975" algn="l"/>
                  </a:tabLst>
                </a:pPr>
                <a:r>
                  <a:rPr lang="en-GB" sz="1400" dirty="0"/>
                  <a:t>Add or subtract numerators and simplify, if needed. Always convert improper fractions into mixed numbers. </a:t>
                </a:r>
              </a:p>
              <a:p>
                <a:pPr indent="180975"/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i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  <a:p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GB" sz="1400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GB" sz="1400" u="sng" dirty="0"/>
                  <a:t>To add or subtract mixed numbers</a:t>
                </a:r>
                <a:r>
                  <a:rPr lang="en-GB" sz="1400" dirty="0"/>
                  <a:t>, convert mixed numbers to improper fractions first, than add or subtract.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sz="1400" i="1" dirty="0"/>
                  <a:t>Example: Subtract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pPr marL="1809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180975" indent="-180975"/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180975" indent="-180975"/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180975" indent="-180975"/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E4CF445-37DE-487A-995F-776B459B34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812" y="2078960"/>
                <a:ext cx="3404216" cy="5051126"/>
              </a:xfrm>
              <a:prstGeom prst="rect">
                <a:avLst/>
              </a:prstGeom>
              <a:blipFill>
                <a:blip r:embed="rId7"/>
                <a:stretch>
                  <a:fillRect l="-537" t="-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3FAE274-8BBD-4765-B935-D216E140A1BD}"/>
              </a:ext>
            </a:extLst>
          </p:cNvPr>
          <p:cNvSpPr/>
          <p:nvPr/>
        </p:nvSpPr>
        <p:spPr>
          <a:xfrm>
            <a:off x="5616116" y="383856"/>
            <a:ext cx="5402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 </a:t>
            </a:r>
            <a:r>
              <a:rPr lang="en-GB" sz="1200" b="1" dirty="0"/>
              <a:t>numerator</a:t>
            </a:r>
            <a:r>
              <a:rPr lang="en-GB" sz="1200" dirty="0"/>
              <a:t> says how many parts we have.</a:t>
            </a:r>
            <a:br>
              <a:rPr lang="en-GB" sz="1200" dirty="0"/>
            </a:br>
            <a:r>
              <a:rPr lang="en-GB" sz="1200" dirty="0"/>
              <a:t>the </a:t>
            </a:r>
            <a:r>
              <a:rPr lang="en-GB" sz="1200" b="1" dirty="0"/>
              <a:t>denominator</a:t>
            </a:r>
            <a:r>
              <a:rPr lang="en-GB" sz="1200" dirty="0"/>
              <a:t> says how many equal parts the whole is divided into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18AE49-27B8-4C57-BC22-55436FD1F971}"/>
                  </a:ext>
                </a:extLst>
              </p:cNvPr>
              <p:cNvSpPr txBox="1"/>
              <p:nvPr/>
            </p:nvSpPr>
            <p:spPr>
              <a:xfrm>
                <a:off x="4800583" y="411427"/>
                <a:ext cx="763538" cy="43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18AE49-27B8-4C57-BC22-55436FD1F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583" y="411427"/>
                <a:ext cx="763538" cy="438005"/>
              </a:xfrm>
              <a:prstGeom prst="rect">
                <a:avLst/>
              </a:prstGeom>
              <a:blipFill>
                <a:blip r:embed="rId8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CC4160-DB1F-4AF4-82FE-FFF4CBA632D2}"/>
              </a:ext>
            </a:extLst>
          </p:cNvPr>
          <p:cNvCxnSpPr>
            <a:cxnSpLocks/>
          </p:cNvCxnSpPr>
          <p:nvPr/>
        </p:nvCxnSpPr>
        <p:spPr>
          <a:xfrm flipH="1">
            <a:off x="5279217" y="514402"/>
            <a:ext cx="409277" cy="3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37530D-5BEE-4008-984F-E01CE00F837F}"/>
              </a:ext>
            </a:extLst>
          </p:cNvPr>
          <p:cNvCxnSpPr>
            <a:cxnSpLocks/>
          </p:cNvCxnSpPr>
          <p:nvPr/>
        </p:nvCxnSpPr>
        <p:spPr>
          <a:xfrm flipH="1">
            <a:off x="5270326" y="757931"/>
            <a:ext cx="418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Graphic 26" descr="Line arrow: Counter-clockwise curve">
            <a:extLst>
              <a:ext uri="{FF2B5EF4-FFF2-40B4-BE49-F238E27FC236}">
                <a16:creationId xmlns:a16="http://schemas.microsoft.com/office/drawing/2014/main" id="{D2955F59-433E-4E49-B8E2-0090C5158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6352373">
            <a:off x="1113903" y="3587704"/>
            <a:ext cx="421883" cy="429789"/>
          </a:xfrm>
          <a:prstGeom prst="rect">
            <a:avLst/>
          </a:prstGeom>
        </p:spPr>
      </p:pic>
      <p:pic>
        <p:nvPicPr>
          <p:cNvPr id="30" name="Graphic 29" descr="Line arrow: Counter-clockwise curve">
            <a:extLst>
              <a:ext uri="{FF2B5EF4-FFF2-40B4-BE49-F238E27FC236}">
                <a16:creationId xmlns:a16="http://schemas.microsoft.com/office/drawing/2014/main" id="{6D1DA95D-58FC-4EED-8ACF-D7D6B4896A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6352373">
            <a:off x="1572365" y="3605220"/>
            <a:ext cx="421883" cy="429789"/>
          </a:xfrm>
          <a:prstGeom prst="rect">
            <a:avLst/>
          </a:prstGeom>
        </p:spPr>
      </p:pic>
      <p:pic>
        <p:nvPicPr>
          <p:cNvPr id="31" name="Graphic 30" descr="Line arrow: Counter-clockwise curve">
            <a:extLst>
              <a:ext uri="{FF2B5EF4-FFF2-40B4-BE49-F238E27FC236}">
                <a16:creationId xmlns:a16="http://schemas.microsoft.com/office/drawing/2014/main" id="{9695F02F-3578-471D-88FD-81EAE4530C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4771312" flipH="1">
            <a:off x="1101570" y="3040708"/>
            <a:ext cx="447899" cy="456292"/>
          </a:xfrm>
          <a:prstGeom prst="rect">
            <a:avLst/>
          </a:prstGeom>
        </p:spPr>
      </p:pic>
      <p:pic>
        <p:nvPicPr>
          <p:cNvPr id="32" name="Graphic 31" descr="Line arrow: Counter-clockwise curve">
            <a:extLst>
              <a:ext uri="{FF2B5EF4-FFF2-40B4-BE49-F238E27FC236}">
                <a16:creationId xmlns:a16="http://schemas.microsoft.com/office/drawing/2014/main" id="{BC339B3D-82CC-4454-A2FE-656A951963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4771312" flipH="1">
            <a:off x="1589147" y="3048134"/>
            <a:ext cx="447899" cy="45629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61FAC66-85B8-4C4F-82C7-3431C6EAA0CB}"/>
              </a:ext>
            </a:extLst>
          </p:cNvPr>
          <p:cNvSpPr txBox="1"/>
          <p:nvPr/>
        </p:nvSpPr>
        <p:spPr>
          <a:xfrm>
            <a:off x="1164860" y="3026278"/>
            <a:ext cx="35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÷2</a:t>
            </a:r>
            <a:endParaRPr lang="en-GB" sz="1000" dirty="0">
              <a:solidFill>
                <a:srgbClr val="7030A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1A32F1-E919-4950-B9E1-58245CA7CA28}"/>
              </a:ext>
            </a:extLst>
          </p:cNvPr>
          <p:cNvSpPr txBox="1"/>
          <p:nvPr/>
        </p:nvSpPr>
        <p:spPr>
          <a:xfrm>
            <a:off x="1144829" y="3803374"/>
            <a:ext cx="354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÷2</a:t>
            </a:r>
            <a:endParaRPr lang="en-GB" sz="1000" dirty="0">
              <a:solidFill>
                <a:srgbClr val="7030A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BD86AF-CE5B-4B81-9823-54D9565FBA72}"/>
              </a:ext>
            </a:extLst>
          </p:cNvPr>
          <p:cNvSpPr txBox="1"/>
          <p:nvPr/>
        </p:nvSpPr>
        <p:spPr>
          <a:xfrm>
            <a:off x="1674766" y="3026278"/>
            <a:ext cx="35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÷3</a:t>
            </a:r>
            <a:endParaRPr lang="en-GB" sz="1000" dirty="0">
              <a:solidFill>
                <a:srgbClr val="7030A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FFEB49-A1DA-4434-926F-EAB9DB3DD371}"/>
              </a:ext>
            </a:extLst>
          </p:cNvPr>
          <p:cNvSpPr txBox="1"/>
          <p:nvPr/>
        </p:nvSpPr>
        <p:spPr>
          <a:xfrm>
            <a:off x="1603291" y="3833405"/>
            <a:ext cx="354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÷3</a:t>
            </a:r>
            <a:endParaRPr lang="en-GB" sz="1000" dirty="0">
              <a:solidFill>
                <a:srgbClr val="7030A0"/>
              </a:solidFill>
            </a:endParaRPr>
          </a:p>
        </p:txBody>
      </p:sp>
      <p:pic>
        <p:nvPicPr>
          <p:cNvPr id="40" name="Picture 2" descr="Fraction clipart shaded part, Fraction shaded part Transparent ...">
            <a:extLst>
              <a:ext uri="{FF2B5EF4-FFF2-40B4-BE49-F238E27FC236}">
                <a16:creationId xmlns:a16="http://schemas.microsoft.com/office/drawing/2014/main" id="{B5F8DC1A-D049-4CCC-A4E9-13A7111A08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9"/>
          <a:stretch/>
        </p:blipFill>
        <p:spPr bwMode="auto">
          <a:xfrm>
            <a:off x="8685883" y="1391316"/>
            <a:ext cx="1051366" cy="64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EAED899-C506-4BC5-9178-032459D725EE}"/>
                  </a:ext>
                </a:extLst>
              </p:cNvPr>
              <p:cNvSpPr/>
              <p:nvPr/>
            </p:nvSpPr>
            <p:spPr>
              <a:xfrm>
                <a:off x="919067" y="3308892"/>
                <a:ext cx="1294480" cy="439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GB" sz="1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EAED899-C506-4BC5-9178-032459D725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067" y="3308892"/>
                <a:ext cx="1294480" cy="43922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Picture 57" descr="A close up of a device&#10;&#10;Description automatically generated">
            <a:extLst>
              <a:ext uri="{FF2B5EF4-FFF2-40B4-BE49-F238E27FC236}">
                <a16:creationId xmlns:a16="http://schemas.microsoft.com/office/drawing/2014/main" id="{FC8146A8-FFE8-409F-B7AE-8C7626DF555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" y="414618"/>
            <a:ext cx="670039" cy="502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TextBox 1028">
                <a:extLst>
                  <a:ext uri="{FF2B5EF4-FFF2-40B4-BE49-F238E27FC236}">
                    <a16:creationId xmlns:a16="http://schemas.microsoft.com/office/drawing/2014/main" id="{253BFBCD-B41C-4B8C-A952-DEBABA99E91C}"/>
                  </a:ext>
                </a:extLst>
              </p:cNvPr>
              <p:cNvSpPr txBox="1"/>
              <p:nvPr/>
            </p:nvSpPr>
            <p:spPr>
              <a:xfrm>
                <a:off x="2414668" y="4028822"/>
                <a:ext cx="192748" cy="323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1029" name="TextBox 1028">
                <a:extLst>
                  <a:ext uri="{FF2B5EF4-FFF2-40B4-BE49-F238E27FC236}">
                    <a16:creationId xmlns:a16="http://schemas.microsoft.com/office/drawing/2014/main" id="{253BFBCD-B41C-4B8C-A952-DEBABA99E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668" y="4028822"/>
                <a:ext cx="192748" cy="323550"/>
              </a:xfrm>
              <a:prstGeom prst="rect">
                <a:avLst/>
              </a:prstGeom>
              <a:blipFill>
                <a:blip r:embed="rId16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D4A4458-A98A-46B4-8710-0EFC949BF7D5}"/>
                  </a:ext>
                </a:extLst>
              </p:cNvPr>
              <p:cNvSpPr txBox="1"/>
              <p:nvPr/>
            </p:nvSpPr>
            <p:spPr>
              <a:xfrm>
                <a:off x="2622198" y="4167311"/>
                <a:ext cx="192748" cy="323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1D4A4458-A98A-46B4-8710-0EFC949BF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98" y="4167311"/>
                <a:ext cx="192748" cy="32355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19C3A15-E64D-439A-AAAB-FB22D50F28EF}"/>
                  </a:ext>
                </a:extLst>
              </p:cNvPr>
              <p:cNvSpPr txBox="1"/>
              <p:nvPr/>
            </p:nvSpPr>
            <p:spPr>
              <a:xfrm>
                <a:off x="2440700" y="4285134"/>
                <a:ext cx="192748" cy="323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19C3A15-E64D-439A-AAAB-FB22D50F2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700" y="4285134"/>
                <a:ext cx="192748" cy="32355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402B3F97-7C84-4923-9020-8A40012286DC}"/>
              </a:ext>
            </a:extLst>
          </p:cNvPr>
          <p:cNvCxnSpPr/>
          <p:nvPr/>
        </p:nvCxnSpPr>
        <p:spPr>
          <a:xfrm>
            <a:off x="41454" y="4885836"/>
            <a:ext cx="365551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493E2E-7C6F-4D5C-A593-6ABA6A49E0FF}"/>
              </a:ext>
            </a:extLst>
          </p:cNvPr>
          <p:cNvCxnSpPr>
            <a:cxnSpLocks/>
          </p:cNvCxnSpPr>
          <p:nvPr/>
        </p:nvCxnSpPr>
        <p:spPr>
          <a:xfrm>
            <a:off x="3690516" y="2078960"/>
            <a:ext cx="18218" cy="522144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8" name="Rectangle 1037">
                <a:extLst>
                  <a:ext uri="{FF2B5EF4-FFF2-40B4-BE49-F238E27FC236}">
                    <a16:creationId xmlns:a16="http://schemas.microsoft.com/office/drawing/2014/main" id="{4FB6822A-088B-4786-90B1-F88770984EE1}"/>
                  </a:ext>
                </a:extLst>
              </p:cNvPr>
              <p:cNvSpPr/>
              <p:nvPr/>
            </p:nvSpPr>
            <p:spPr>
              <a:xfrm>
                <a:off x="6419578" y="3531417"/>
                <a:ext cx="837602" cy="3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10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=2+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8" name="Rectangle 1037">
                <a:extLst>
                  <a:ext uri="{FF2B5EF4-FFF2-40B4-BE49-F238E27FC236}">
                    <a16:creationId xmlns:a16="http://schemas.microsoft.com/office/drawing/2014/main" id="{4FB6822A-088B-4786-90B1-F88770984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578" y="3531417"/>
                <a:ext cx="837602" cy="38048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E8FA0DDB-E869-481E-8BE2-8CDC4BFB5B25}"/>
                  </a:ext>
                </a:extLst>
              </p:cNvPr>
              <p:cNvSpPr/>
              <p:nvPr/>
            </p:nvSpPr>
            <p:spPr>
              <a:xfrm>
                <a:off x="6177937" y="3890662"/>
                <a:ext cx="1082615" cy="380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10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E8FA0DDB-E869-481E-8BE2-8CDC4BFB5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937" y="3890662"/>
                <a:ext cx="1082615" cy="38048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900F9F1-370C-4882-AF55-03204B1A1C3F}"/>
                  </a:ext>
                </a:extLst>
              </p:cNvPr>
              <p:cNvSpPr/>
              <p:nvPr/>
            </p:nvSpPr>
            <p:spPr>
              <a:xfrm>
                <a:off x="5698989" y="4256665"/>
                <a:ext cx="1607812" cy="380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10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0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8+3</m:t>
                          </m:r>
                        </m:num>
                        <m:den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0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10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900F9F1-370C-4882-AF55-03204B1A1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989" y="4256665"/>
                <a:ext cx="1607812" cy="38048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41" name="Picture 1040">
            <a:extLst>
              <a:ext uri="{FF2B5EF4-FFF2-40B4-BE49-F238E27FC236}">
                <a16:creationId xmlns:a16="http://schemas.microsoft.com/office/drawing/2014/main" id="{A08D5CC3-1DCD-4725-8F24-65B1BE4C631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285776" y="2975761"/>
            <a:ext cx="1010432" cy="3141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0207AED8-60B3-49FB-BBB4-88EFCEC40A09}"/>
                  </a:ext>
                </a:extLst>
              </p:cNvPr>
              <p:cNvSpPr/>
              <p:nvPr/>
            </p:nvSpPr>
            <p:spPr>
              <a:xfrm>
                <a:off x="3871929" y="2934361"/>
                <a:ext cx="429413" cy="396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42" name="Rectangle 1041">
                <a:extLst>
                  <a:ext uri="{FF2B5EF4-FFF2-40B4-BE49-F238E27FC236}">
                    <a16:creationId xmlns:a16="http://schemas.microsoft.com/office/drawing/2014/main" id="{0207AED8-60B3-49FB-BBB4-88EFCEC40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929" y="2934361"/>
                <a:ext cx="429413" cy="39696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698B0241-F877-4ACC-A178-0D591408337F}"/>
                  </a:ext>
                </a:extLst>
              </p:cNvPr>
              <p:cNvSpPr/>
              <p:nvPr/>
            </p:nvSpPr>
            <p:spPr>
              <a:xfrm>
                <a:off x="4380490" y="4817913"/>
                <a:ext cx="2287293" cy="449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2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GB" sz="12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GB" sz="1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8+3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698B0241-F877-4ACC-A178-0D59140833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490" y="4817913"/>
                <a:ext cx="2287293" cy="449482"/>
              </a:xfrm>
              <a:prstGeom prst="rect">
                <a:avLst/>
              </a:prstGeom>
              <a:blipFill>
                <a:blip r:embed="rId2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3" name="Arrow: Bent 1042">
            <a:extLst>
              <a:ext uri="{FF2B5EF4-FFF2-40B4-BE49-F238E27FC236}">
                <a16:creationId xmlns:a16="http://schemas.microsoft.com/office/drawing/2014/main" id="{2E36E249-B5D7-4815-BD42-9EA6FF5CF99C}"/>
              </a:ext>
            </a:extLst>
          </p:cNvPr>
          <p:cNvSpPr/>
          <p:nvPr/>
        </p:nvSpPr>
        <p:spPr>
          <a:xfrm rot="16200000">
            <a:off x="4420704" y="5061330"/>
            <a:ext cx="114178" cy="20026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Arrow: Bent 93">
            <a:extLst>
              <a:ext uri="{FF2B5EF4-FFF2-40B4-BE49-F238E27FC236}">
                <a16:creationId xmlns:a16="http://schemas.microsoft.com/office/drawing/2014/main" id="{65CA36AB-03C2-4DB2-8161-F04B38DC128A}"/>
              </a:ext>
            </a:extLst>
          </p:cNvPr>
          <p:cNvSpPr/>
          <p:nvPr/>
        </p:nvSpPr>
        <p:spPr>
          <a:xfrm>
            <a:off x="4403773" y="4841505"/>
            <a:ext cx="114178" cy="200265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AD8E7733-B699-43B1-874E-34E243A01050}"/>
              </a:ext>
            </a:extLst>
          </p:cNvPr>
          <p:cNvSpPr txBox="1"/>
          <p:nvPr/>
        </p:nvSpPr>
        <p:spPr>
          <a:xfrm>
            <a:off x="4200787" y="5032271"/>
            <a:ext cx="121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</a:t>
            </a:r>
            <a:endParaRPr lang="en-GB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A885B1C-C829-40A8-8D8F-5572D862C253}"/>
              </a:ext>
            </a:extLst>
          </p:cNvPr>
          <p:cNvSpPr txBox="1"/>
          <p:nvPr/>
        </p:nvSpPr>
        <p:spPr>
          <a:xfrm>
            <a:off x="4164679" y="4788760"/>
            <a:ext cx="231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+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0F4348D-7524-4CB5-A5D1-BF1FD1FAEE86}"/>
                  </a:ext>
                </a:extLst>
              </p:cNvPr>
              <p:cNvSpPr/>
              <p:nvPr/>
            </p:nvSpPr>
            <p:spPr>
              <a:xfrm>
                <a:off x="3676218" y="5368794"/>
                <a:ext cx="3608581" cy="1994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CONVERTING IMPROPER FRACTIONS TO</a:t>
                </a:r>
              </a:p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MIXED NUMBERS </a:t>
                </a:r>
              </a:p>
              <a:p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Example: 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into improper fraction</a:t>
                </a:r>
              </a:p>
              <a:p>
                <a:pPr marL="171450" indent="-1714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Divide numerator by denominator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The answer is the integer part </a:t>
                </a: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and the remainder is the numerator </a:t>
                </a:r>
              </a:p>
              <a:p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of fractional part</a:t>
                </a:r>
              </a:p>
              <a:p>
                <a:pPr marL="174625" indent="-174625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Denominator stays the same</a:t>
                </a:r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0F4348D-7524-4CB5-A5D1-BF1FD1FAEE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218" y="5368794"/>
                <a:ext cx="3608581" cy="1994392"/>
              </a:xfrm>
              <a:prstGeom prst="rect">
                <a:avLst/>
              </a:prstGeom>
              <a:blipFill>
                <a:blip r:embed="rId25"/>
                <a:stretch>
                  <a:fillRect l="-507" t="-612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6" name="TextBox 1045">
            <a:extLst>
              <a:ext uri="{FF2B5EF4-FFF2-40B4-BE49-F238E27FC236}">
                <a16:creationId xmlns:a16="http://schemas.microsoft.com/office/drawing/2014/main" id="{B69E49A7-79AE-4D3E-BCA7-90660C5D375E}"/>
              </a:ext>
            </a:extLst>
          </p:cNvPr>
          <p:cNvSpPr txBox="1"/>
          <p:nvPr/>
        </p:nvSpPr>
        <p:spPr>
          <a:xfrm>
            <a:off x="6234402" y="6440711"/>
            <a:ext cx="965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 4=2 r3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FF6A6F7-88DA-49E7-AFC8-ADE515834789}"/>
                  </a:ext>
                </a:extLst>
              </p:cNvPr>
              <p:cNvSpPr/>
              <p:nvPr/>
            </p:nvSpPr>
            <p:spPr>
              <a:xfrm>
                <a:off x="6774719" y="6732362"/>
                <a:ext cx="429413" cy="39696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FF6A6F7-88DA-49E7-AFC8-ADE5158347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719" y="6732362"/>
                <a:ext cx="429413" cy="39696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" name="Graphic 100" descr="Line arrow: Counter-clockwise curve">
            <a:extLst>
              <a:ext uri="{FF2B5EF4-FFF2-40B4-BE49-F238E27FC236}">
                <a16:creationId xmlns:a16="http://schemas.microsoft.com/office/drawing/2014/main" id="{C31CB8BE-4864-4256-99CE-8246B889373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rot="11675248">
            <a:off x="6682577" y="6696855"/>
            <a:ext cx="247016" cy="251645"/>
          </a:xfrm>
          <a:prstGeom prst="rect">
            <a:avLst/>
          </a:prstGeom>
        </p:spPr>
      </p:pic>
      <p:pic>
        <p:nvPicPr>
          <p:cNvPr id="102" name="Graphic 101" descr="Line arrow: Counter-clockwise curve">
            <a:extLst>
              <a:ext uri="{FF2B5EF4-FFF2-40B4-BE49-F238E27FC236}">
                <a16:creationId xmlns:a16="http://schemas.microsoft.com/office/drawing/2014/main" id="{73AD9D3C-76A3-4F8C-8C7D-661DE246302D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 rot="9852187" flipH="1">
            <a:off x="7009104" y="6564487"/>
            <a:ext cx="299738" cy="305355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4820FC97-B2EC-4C43-88DE-9F84BCC91744}"/>
              </a:ext>
            </a:extLst>
          </p:cNvPr>
          <p:cNvPicPr>
            <a:picLocks noChangeAspect="1"/>
          </p:cNvPicPr>
          <p:nvPr/>
        </p:nvPicPr>
        <p:blipFill rotWithShape="1">
          <a:blip r:embed="rId31"/>
          <a:srcRect l="45286" t="45211" r="35186" b="41621"/>
          <a:stretch/>
        </p:blipFill>
        <p:spPr>
          <a:xfrm>
            <a:off x="304518" y="4066411"/>
            <a:ext cx="2088232" cy="5040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8D23D9-A4FD-4C44-96BC-B8A064A84C50}"/>
              </a:ext>
            </a:extLst>
          </p:cNvPr>
          <p:cNvSpPr/>
          <p:nvPr/>
        </p:nvSpPr>
        <p:spPr>
          <a:xfrm>
            <a:off x="7954132" y="6568944"/>
            <a:ext cx="12093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solidFill>
                  <a:schemeClr val="bg1">
                    <a:lumMod val="50000"/>
                  </a:schemeClr>
                </a:solidFill>
              </a:rPr>
              <a:t>converting into improper fractions</a:t>
            </a:r>
            <a:endParaRPr lang="en-GB" sz="105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AB631C5-248C-4CC9-BF21-1A5586FEB347}"/>
              </a:ext>
            </a:extLst>
          </p:cNvPr>
          <p:cNvSpPr/>
          <p:nvPr/>
        </p:nvSpPr>
        <p:spPr>
          <a:xfrm>
            <a:off x="9034306" y="6591541"/>
            <a:ext cx="11357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solidFill>
                  <a:schemeClr val="bg1">
                    <a:lumMod val="50000"/>
                  </a:schemeClr>
                </a:solidFill>
              </a:rPr>
              <a:t>common denominator</a:t>
            </a:r>
            <a:endParaRPr lang="en-GB" sz="105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A866C3-5DCB-445D-B0EF-5055A406A553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8558795" y="6438728"/>
            <a:ext cx="0" cy="130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8787A05-468B-467C-B772-BFF694B366CF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9262529" y="6428615"/>
            <a:ext cx="339672" cy="162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5C9782B6-9C2B-4951-9995-6A8DF994D0DA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527371" y="3350172"/>
            <a:ext cx="282679" cy="1954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CC5118B-6674-49EC-B66F-9529CAD77CC7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339838" y="3331936"/>
            <a:ext cx="282679" cy="1954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3925A7C-2A73-4D7B-BD39-E61C8E51F025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890465" y="3331329"/>
            <a:ext cx="278909" cy="19549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90C82B3-19F8-4962-BACD-E2E63678A38C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698979" y="3348983"/>
            <a:ext cx="282679" cy="19549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95D04CD5-8CE5-48E0-922D-07BF6D446E18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204113" y="4694263"/>
            <a:ext cx="282679" cy="19549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EC6EE48-F67F-4497-B6F4-C294AB5370EA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634924" y="4694263"/>
            <a:ext cx="282679" cy="195498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862364E-5175-4F39-B086-F9A1BE64FCD4}"/>
              </a:ext>
            </a:extLst>
          </p:cNvPr>
          <p:cNvSpPr txBox="1"/>
          <p:nvPr/>
        </p:nvSpPr>
        <p:spPr>
          <a:xfrm>
            <a:off x="8461607" y="4641301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C27E154-ED3A-45DF-95FE-E227ABD1A64B}"/>
              </a:ext>
            </a:extLst>
          </p:cNvPr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8558DF-E7DC-4792-A5E4-3F217CAA476E}"/>
              </a:ext>
            </a:extLst>
          </p:cNvPr>
          <p:cNvSpPr txBox="1"/>
          <p:nvPr/>
        </p:nvSpPr>
        <p:spPr>
          <a:xfrm>
            <a:off x="1934826" y="60071"/>
            <a:ext cx="753455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Algebra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A545AF9-8F99-4EC5-B07D-7334C4230083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C0422C-51A3-4F24-89B5-5B1C0B2363FC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28F8173-EFB7-4D4F-9E5C-DBDBCF36D6FE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Fractions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9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C22DF1-D0D6-46F6-98CE-4E5178B6CDA0}"/>
              </a:ext>
            </a:extLst>
          </p:cNvPr>
          <p:cNvCxnSpPr>
            <a:cxnSpLocks/>
          </p:cNvCxnSpPr>
          <p:nvPr/>
        </p:nvCxnSpPr>
        <p:spPr>
          <a:xfrm>
            <a:off x="7284799" y="482652"/>
            <a:ext cx="0" cy="655091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493E2E-7C6F-4D5C-A593-6ABA6A49E0FF}"/>
              </a:ext>
            </a:extLst>
          </p:cNvPr>
          <p:cNvCxnSpPr>
            <a:cxnSpLocks/>
          </p:cNvCxnSpPr>
          <p:nvPr/>
        </p:nvCxnSpPr>
        <p:spPr>
          <a:xfrm flipH="1">
            <a:off x="3646569" y="383856"/>
            <a:ext cx="3423" cy="594381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5CBAAF1-A887-446C-AA27-7EDC34A404FC}"/>
                  </a:ext>
                </a:extLst>
              </p:cNvPr>
              <p:cNvSpPr/>
              <p:nvPr/>
            </p:nvSpPr>
            <p:spPr>
              <a:xfrm>
                <a:off x="-1" y="383856"/>
                <a:ext cx="3603065" cy="4587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MULTIPLYING FRACTIONS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Multiply numerators and denominators separately and simplify the answer if possible.</a:t>
                </a:r>
              </a:p>
              <a:p>
                <a:r>
                  <a:rPr lang="en-GB" sz="1400" i="1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/>
                  <a:t> </a:t>
                </a:r>
                <a:r>
                  <a:rPr lang="en-GB" sz="1400" dirty="0">
                    <a:sym typeface="Symbol" panose="05050102010706020507" pitchFamily="18" charset="2"/>
                  </a:rPr>
                  <a:t></a:t>
                </a:r>
                <a:r>
                  <a:rPr lang="en-GB" sz="1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i="1" dirty="0"/>
                  <a:t>	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	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of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GB" sz="1400" i="1" dirty="0">
                  <a:solidFill>
                    <a:schemeClr val="bg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 </a:t>
                </a:r>
                <a:r>
                  <a:rPr lang="en-GB" sz="1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Symbol" panose="05050102010706020507" pitchFamily="18" charset="2"/>
                  </a:rPr>
                  <a:t>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400" u="sng" dirty="0"/>
                  <a:t>To multiply fraction by the whole number</a:t>
                </a:r>
                <a:r>
                  <a:rPr lang="en-GB" sz="1400" dirty="0"/>
                  <a:t>, convert whole number into the fraction and multiply.</a:t>
                </a:r>
              </a:p>
              <a:p>
                <a:r>
                  <a:rPr lang="en-GB" sz="1400" i="1" dirty="0"/>
                  <a:t>Example:</a:t>
                </a:r>
              </a:p>
              <a:p>
                <a:pPr indent="712788"/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sym typeface="Symbol" panose="05050102010706020507" pitchFamily="18" charset="2"/>
                  </a:rPr>
                  <a:t>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ts val="600"/>
                  </a:spcAft>
                </a:pPr>
                <a:r>
                  <a:rPr lang="en-GB" sz="1400" u="sng" dirty="0"/>
                  <a:t>To multiply mixed numbers</a:t>
                </a:r>
                <a:r>
                  <a:rPr lang="en-GB" sz="1400" dirty="0"/>
                  <a:t>, convert mixed numbers to improper fractions and multiply. Always convert the answer back to mixed number.</a:t>
                </a:r>
              </a:p>
              <a:p>
                <a:r>
                  <a:rPr lang="en-GB" sz="1400" i="1" dirty="0"/>
                  <a:t>Example:</a:t>
                </a:r>
              </a:p>
              <a:p>
                <a:endParaRPr lang="en-GB" sz="1400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5CBAAF1-A887-446C-AA27-7EDC34A40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83856"/>
                <a:ext cx="3603065" cy="4587410"/>
              </a:xfrm>
              <a:prstGeom prst="rect">
                <a:avLst/>
              </a:prstGeom>
              <a:blipFill>
                <a:blip r:embed="rId3"/>
                <a:stretch>
                  <a:fillRect l="-508" t="-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89C6905-4A9C-4125-A694-B18C671A78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240" y="1246119"/>
            <a:ext cx="338358" cy="3200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B8CF4F-7241-48D0-8CEF-0A5096CF84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9496" y="1258242"/>
            <a:ext cx="338359" cy="320069"/>
          </a:xfrm>
          <a:prstGeom prst="rect">
            <a:avLst/>
          </a:prstGeom>
        </p:spPr>
      </p:pic>
      <p:pic>
        <p:nvPicPr>
          <p:cNvPr id="19" name="Graphic 18" descr="Line arrow: Counter-clockwise curve">
            <a:extLst>
              <a:ext uri="{FF2B5EF4-FFF2-40B4-BE49-F238E27FC236}">
                <a16:creationId xmlns:a16="http://schemas.microsoft.com/office/drawing/2014/main" id="{7E8CB5B9-C03D-4DFC-8A21-3948DDEC3B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6062834">
            <a:off x="615105" y="1936857"/>
            <a:ext cx="308207" cy="313983"/>
          </a:xfrm>
          <a:prstGeom prst="rect">
            <a:avLst/>
          </a:prstGeom>
        </p:spPr>
      </p:pic>
      <p:pic>
        <p:nvPicPr>
          <p:cNvPr id="20" name="Graphic 19" descr="Line arrow: Counter-clockwise curve">
            <a:extLst>
              <a:ext uri="{FF2B5EF4-FFF2-40B4-BE49-F238E27FC236}">
                <a16:creationId xmlns:a16="http://schemas.microsoft.com/office/drawing/2014/main" id="{2E0B2772-853B-4B4C-9460-D045781393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4771312" flipH="1">
            <a:off x="585351" y="1528636"/>
            <a:ext cx="325078" cy="33117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E405AB1-137D-4353-90F6-9BD074979275}"/>
              </a:ext>
            </a:extLst>
          </p:cNvPr>
          <p:cNvSpPr txBox="1"/>
          <p:nvPr/>
        </p:nvSpPr>
        <p:spPr>
          <a:xfrm>
            <a:off x="628372" y="1437272"/>
            <a:ext cx="35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endParaRPr lang="en-GB" sz="1000" dirty="0">
              <a:solidFill>
                <a:srgbClr val="7030A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CFC5D3-A2B6-4500-B24D-F6C9DBF00427}"/>
              </a:ext>
            </a:extLst>
          </p:cNvPr>
          <p:cNvSpPr txBox="1"/>
          <p:nvPr/>
        </p:nvSpPr>
        <p:spPr>
          <a:xfrm>
            <a:off x="611173" y="2069717"/>
            <a:ext cx="3548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endParaRPr lang="en-GB" sz="10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7176351-F563-4FFE-959F-01A23230A6DF}"/>
                  </a:ext>
                </a:extLst>
              </p:cNvPr>
              <p:cNvSpPr/>
              <p:nvPr/>
            </p:nvSpPr>
            <p:spPr>
              <a:xfrm>
                <a:off x="3699290" y="2881584"/>
                <a:ext cx="3619558" cy="3398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DIVIDING FRACTIONS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To divide two fraction, multiply the first fraction by the </a:t>
                </a:r>
                <a:r>
                  <a:rPr lang="en-GB" sz="1400" b="1" dirty="0"/>
                  <a:t>reciprocal</a:t>
                </a:r>
                <a:r>
                  <a:rPr lang="en-GB" sz="1400" dirty="0"/>
                  <a:t> of the second one.</a:t>
                </a:r>
              </a:p>
              <a:p>
                <a:pPr>
                  <a:spcAft>
                    <a:spcPts val="1200"/>
                  </a:spcAft>
                </a:pPr>
                <a:r>
                  <a:rPr lang="en-GB" sz="1400" i="1" dirty="0"/>
                  <a:t>Example: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accent1">
                        <a:lumMod val="75000"/>
                      </a:schemeClr>
                    </a:solidFill>
                  </a:rPr>
                  <a:t> 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400" dirty="0"/>
                  <a:t> 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= 2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u="sng" dirty="0"/>
                  <a:t>Dividing fractions and whole numbers</a:t>
                </a:r>
                <a:r>
                  <a:rPr lang="en-GB" sz="1400" dirty="0"/>
                  <a:t>. Convert the whole number into a fraction and divide.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i="1" dirty="0"/>
                  <a:t>Example: 	</a:t>
                </a:r>
                <a:r>
                  <a:rPr lang="en-GB" sz="1400" dirty="0">
                    <a:solidFill>
                      <a:schemeClr val="tx1"/>
                    </a:solidFill>
                  </a:rPr>
                  <a:t>3 </a:t>
                </a:r>
                <a:r>
                  <a:rPr lang="en-GB" sz="1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40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1400" dirty="0">
                  <a:solidFill>
                    <a:schemeClr val="bg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 </a:t>
                </a:r>
                <a:r>
                  <a:rPr lang="en-GB" sz="1400" dirty="0">
                    <a:solidFill>
                      <a:schemeClr val="tx1"/>
                    </a:solidFill>
                  </a:rPr>
                  <a:t>2</a:t>
                </a:r>
                <a:r>
                  <a:rPr lang="en-GB" sz="1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1400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GB" sz="1400" u="sng" dirty="0"/>
                  <a:t>Dividing mixed numbers</a:t>
                </a:r>
                <a:r>
                  <a:rPr lang="en-GB" sz="1400" dirty="0"/>
                  <a:t>: change the mixed numbers to an improper fractions and divide.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i="1" dirty="0"/>
                  <a:t>Example: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tx1"/>
                    </a:solidFill>
                    <a:cs typeface="Calibri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12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12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×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1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24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=4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7176351-F563-4FFE-959F-01A23230A6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290" y="2881584"/>
                <a:ext cx="3619558" cy="3398751"/>
              </a:xfrm>
              <a:prstGeom prst="rect">
                <a:avLst/>
              </a:prstGeom>
              <a:blipFill>
                <a:blip r:embed="rId10"/>
                <a:stretch>
                  <a:fillRect l="-505" t="-359" r="-1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Graphic 27" descr="Line arrow: Counter-clockwise curve">
            <a:extLst>
              <a:ext uri="{FF2B5EF4-FFF2-40B4-BE49-F238E27FC236}">
                <a16:creationId xmlns:a16="http://schemas.microsoft.com/office/drawing/2014/main" id="{7DCD967E-1DC6-487D-9460-F97BC34FD2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6062834">
            <a:off x="5063692" y="3845748"/>
            <a:ext cx="220608" cy="471757"/>
          </a:xfrm>
          <a:prstGeom prst="rect">
            <a:avLst/>
          </a:prstGeom>
        </p:spPr>
      </p:pic>
      <p:pic>
        <p:nvPicPr>
          <p:cNvPr id="29" name="Graphic 28" descr="Line arrow: Counter-clockwise curve">
            <a:extLst>
              <a:ext uri="{FF2B5EF4-FFF2-40B4-BE49-F238E27FC236}">
                <a16:creationId xmlns:a16="http://schemas.microsoft.com/office/drawing/2014/main" id="{872138B1-D7B0-4380-97DA-1E595D90E1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4886072" flipH="1">
            <a:off x="4879629" y="3351440"/>
            <a:ext cx="302659" cy="658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304578-8781-4B15-BB5A-951406107A38}"/>
                  </a:ext>
                </a:extLst>
              </p:cNvPr>
              <p:cNvSpPr txBox="1"/>
              <p:nvPr/>
            </p:nvSpPr>
            <p:spPr>
              <a:xfrm>
                <a:off x="911234" y="2639089"/>
                <a:ext cx="2129686" cy="409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05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0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0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304578-8781-4B15-BB5A-951406107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234" y="2639089"/>
                <a:ext cx="2129686" cy="40979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C75CD2-5020-4E38-91B8-5A203C09DAEB}"/>
              </a:ext>
            </a:extLst>
          </p:cNvPr>
          <p:cNvCxnSpPr>
            <a:cxnSpLocks/>
          </p:cNvCxnSpPr>
          <p:nvPr/>
        </p:nvCxnSpPr>
        <p:spPr>
          <a:xfrm>
            <a:off x="1314637" y="2978921"/>
            <a:ext cx="0" cy="25301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ontent Placeholder 2">
                <a:extLst>
                  <a:ext uri="{FF2B5EF4-FFF2-40B4-BE49-F238E27FC236}">
                    <a16:creationId xmlns:a16="http://schemas.microsoft.com/office/drawing/2014/main" id="{E6484D69-D112-499E-BE9B-32CE6C2EED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6741" y="4415057"/>
                <a:ext cx="844545" cy="3045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1008126" rtl="0" eaLnBrk="1" latinLnBrk="0" hangingPunct="1">
                  <a:lnSpc>
                    <a:spcPct val="90000"/>
                  </a:lnSpc>
                  <a:spcBef>
                    <a:spcPts val="1103"/>
                  </a:spcBef>
                  <a:buFont typeface="Arial" panose="020B0604020202020204" pitchFamily="34" charset="0"/>
                  <a:buNone/>
                  <a:defRPr sz="2646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4063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220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8126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98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12189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16252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20315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24378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28441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32504" indent="0" algn="ctr" defTabSz="1008126" rtl="0" eaLnBrk="1" latinLnBrk="0" hangingPunct="1">
                  <a:lnSpc>
                    <a:spcPct val="90000"/>
                  </a:lnSpc>
                  <a:spcBef>
                    <a:spcPts val="551"/>
                  </a:spcBef>
                  <a:buFont typeface="Arial" panose="020B0604020202020204" pitchFamily="34" charset="0"/>
                  <a:buNone/>
                  <a:defRPr sz="176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1200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f>
                      <m:fPr>
                        <m:ctrlP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endParaRPr lang="en-GB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Content Placeholder 2">
                <a:extLst>
                  <a:ext uri="{FF2B5EF4-FFF2-40B4-BE49-F238E27FC236}">
                    <a16:creationId xmlns:a16="http://schemas.microsoft.com/office/drawing/2014/main" id="{E6484D69-D112-499E-BE9B-32CE6C2EE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41" y="4415057"/>
                <a:ext cx="844545" cy="304581"/>
              </a:xfrm>
              <a:prstGeom prst="rect">
                <a:avLst/>
              </a:prstGeom>
              <a:blipFill>
                <a:blip r:embed="rId16"/>
                <a:stretch>
                  <a:fillRect l="-725" b="-3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ontent Placeholder 2">
                <a:extLst>
                  <a:ext uri="{FF2B5EF4-FFF2-40B4-BE49-F238E27FC236}">
                    <a16:creationId xmlns:a16="http://schemas.microsoft.com/office/drawing/2014/main" id="{E7A03242-17E1-4E5B-9536-77280FC8FC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65995" y="4415057"/>
                <a:ext cx="1921279" cy="40979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7×7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3×2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=8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2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GB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Content Placeholder 2">
                <a:extLst>
                  <a:ext uri="{FF2B5EF4-FFF2-40B4-BE49-F238E27FC236}">
                    <a16:creationId xmlns:a16="http://schemas.microsoft.com/office/drawing/2014/main" id="{E7A03242-17E1-4E5B-9536-77280FC8F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995" y="4415057"/>
                <a:ext cx="1921279" cy="40979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FB2A1F-4DF0-4165-B792-B8165AD41C9C}"/>
                  </a:ext>
                </a:extLst>
              </p:cNvPr>
              <p:cNvSpPr/>
              <p:nvPr/>
            </p:nvSpPr>
            <p:spPr>
              <a:xfrm>
                <a:off x="3662399" y="366873"/>
                <a:ext cx="3672953" cy="2471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/>
                  <a:t>RECIPROCAL OR MULTIPLICATIVE INVERSE</a:t>
                </a:r>
              </a:p>
              <a:p>
                <a:r>
                  <a:rPr lang="en-GB" sz="1400" dirty="0"/>
                  <a:t>The reciprocal of a </a:t>
                </a:r>
                <a:r>
                  <a:rPr lang="en-GB" sz="1400" b="1" dirty="0"/>
                  <a:t>number n</a:t>
                </a:r>
                <a:r>
                  <a:rPr lang="en-GB" sz="1400" dirty="0"/>
                  <a:t> is 1÷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endParaRPr lang="en-GB" sz="1400" dirty="0"/>
              </a:p>
              <a:p>
                <a:r>
                  <a:rPr lang="en-GB" sz="1400" i="1" dirty="0"/>
                  <a:t>Example: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the reciprocal of 5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r>
                  <a:rPr lang="en-GB" sz="1400" dirty="0"/>
                  <a:t>To find the reciprocal of </a:t>
                </a:r>
                <a:r>
                  <a:rPr lang="en-GB" sz="1400" b="1" dirty="0"/>
                  <a:t>a fraction</a:t>
                </a:r>
                <a:r>
                  <a:rPr lang="en-GB" sz="1400" dirty="0"/>
                  <a:t>, flip the fraction.</a:t>
                </a:r>
              </a:p>
              <a:p>
                <a:r>
                  <a:rPr lang="en-GB" sz="1400" i="1" dirty="0"/>
                  <a:t>Example: 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the reciprocal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GB" sz="1400" i="1" dirty="0"/>
              </a:p>
              <a:p>
                <a:r>
                  <a:rPr lang="en-GB" sz="1400" dirty="0"/>
                  <a:t>Any number multiplied by its reciprocal is always equal to 1.</a:t>
                </a:r>
              </a:p>
              <a:p>
                <a:r>
                  <a:rPr lang="en-GB" sz="1400" i="1" dirty="0"/>
                  <a:t>Example:    </a:t>
                </a:r>
                <a:r>
                  <a:rPr lang="en-GB" sz="1400" i="1" dirty="0">
                    <a:solidFill>
                      <a:schemeClr val="tx1"/>
                    </a:solidFill>
                  </a:rPr>
                  <a:t>5 </a:t>
                </a:r>
                <a:r>
                  <a:rPr lang="en-GB" sz="1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</a:t>
                </a:r>
                <a:r>
                  <a:rPr lang="en-GB" sz="1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1    	</a:t>
                </a:r>
                <a:r>
                  <a:rPr lang="en-GB" sz="1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GB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GB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en-GB" sz="14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en-GB" sz="1400" i="1" dirty="0"/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FB2A1F-4DF0-4165-B792-B8165AD41C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399" y="366873"/>
                <a:ext cx="3672953" cy="2471254"/>
              </a:xfrm>
              <a:prstGeom prst="rect">
                <a:avLst/>
              </a:prstGeom>
              <a:blipFill>
                <a:blip r:embed="rId18"/>
                <a:stretch>
                  <a:fillRect l="-498" t="-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1F27B60-C985-40BE-A2FD-23B1B8E0A52A}"/>
                  </a:ext>
                </a:extLst>
              </p:cNvPr>
              <p:cNvSpPr txBox="1"/>
              <p:nvPr/>
            </p:nvSpPr>
            <p:spPr>
              <a:xfrm>
                <a:off x="-2393" y="4822382"/>
                <a:ext cx="3846506" cy="12985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cs typeface="Times New Roman" panose="02020603050405020304" pitchFamily="18" charset="0"/>
                  </a:rPr>
                  <a:t>FRACTION OF A NUMBER</a:t>
                </a:r>
              </a:p>
              <a:p>
                <a:r>
                  <a:rPr lang="en-GB" sz="1400" dirty="0"/>
                  <a:t>Divide a number by denominator and multiply </a:t>
                </a:r>
              </a:p>
              <a:p>
                <a:r>
                  <a:rPr lang="en-GB" sz="1400" dirty="0"/>
                  <a:t>by numerator.</a:t>
                </a:r>
              </a:p>
              <a:p>
                <a:r>
                  <a:rPr lang="en-GB" sz="1400" i="1" dirty="0"/>
                  <a:t>Example: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i="1" dirty="0"/>
                  <a:t> of £80</a:t>
                </a:r>
              </a:p>
              <a:p>
                <a:r>
                  <a:rPr lang="en-GB" sz="1400" i="1" dirty="0"/>
                  <a:t>	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</a:rPr>
                  <a:t>(£80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÷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5)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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2= £16 </a:t>
                </a:r>
                <a:r>
                  <a:rPr lang="en-GB" sz="1400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 </a:t>
                </a:r>
                <a:r>
                  <a:rPr lang="en-GB" sz="1400" i="1" dirty="0">
                    <a:solidFill>
                      <a:schemeClr val="bg1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2 = £32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1F27B60-C985-40BE-A2FD-23B1B8E0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93" y="4822382"/>
                <a:ext cx="3846506" cy="1298561"/>
              </a:xfrm>
              <a:prstGeom prst="rect">
                <a:avLst/>
              </a:prstGeom>
              <a:blipFill>
                <a:blip r:embed="rId19"/>
                <a:stretch>
                  <a:fillRect l="-475" t="-939" b="-46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1C02A9-CE41-4879-A6AF-694E462D6111}"/>
              </a:ext>
            </a:extLst>
          </p:cNvPr>
          <p:cNvCxnSpPr>
            <a:cxnSpLocks/>
          </p:cNvCxnSpPr>
          <p:nvPr/>
        </p:nvCxnSpPr>
        <p:spPr>
          <a:xfrm>
            <a:off x="11666" y="4824849"/>
            <a:ext cx="363490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4F20DF1-1382-4E4F-A181-C55A3ACA5101}"/>
              </a:ext>
            </a:extLst>
          </p:cNvPr>
          <p:cNvCxnSpPr>
            <a:cxnSpLocks/>
          </p:cNvCxnSpPr>
          <p:nvPr/>
        </p:nvCxnSpPr>
        <p:spPr>
          <a:xfrm>
            <a:off x="3681734" y="2886792"/>
            <a:ext cx="3603065" cy="77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E4C7B00-08A1-454B-96FF-3C94000F5017}"/>
                  </a:ext>
                </a:extLst>
              </p:cNvPr>
              <p:cNvSpPr txBox="1"/>
              <p:nvPr/>
            </p:nvSpPr>
            <p:spPr>
              <a:xfrm>
                <a:off x="18506" y="6231084"/>
                <a:ext cx="5688234" cy="11632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en-GB" sz="1400" b="1" dirty="0">
                    <a:cs typeface="Times New Roman" panose="02020603050405020304" pitchFamily="18" charset="0"/>
                  </a:rPr>
                  <a:t>ONE NUMBER AS A FRACTION OF ANOTHER 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400" dirty="0"/>
                  <a:t>To write one number (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x) </a:t>
                </a:r>
                <a:r>
                  <a:rPr lang="en-GB" sz="1400" dirty="0">
                    <a:cs typeface="Times New Roman" panose="02020603050405020304" pitchFamily="18" charset="0"/>
                  </a:rPr>
                  <a:t>as a fraction of another number (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y)</a:t>
                </a:r>
                <a:r>
                  <a:rPr lang="en-GB" sz="1400" dirty="0">
                    <a:cs typeface="Times New Roman" panose="02020603050405020304" pitchFamily="18" charset="0"/>
                  </a:rPr>
                  <a:t>, write number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dirty="0">
                    <a:cs typeface="Times New Roman" panose="02020603050405020304" pitchFamily="18" charset="0"/>
                  </a:rPr>
                  <a:t> as a numerator and number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400" dirty="0">
                    <a:cs typeface="Times New Roman" panose="02020603050405020304" pitchFamily="18" charset="0"/>
                  </a:rPr>
                  <a:t> as denominator of the fraction and simplify.</a:t>
                </a:r>
                <a:endParaRPr lang="en-GB" sz="1400" dirty="0"/>
              </a:p>
              <a:p>
                <a:r>
                  <a:rPr lang="en-GB" sz="1400" i="1" dirty="0"/>
                  <a:t>Example: Express 35 as fraction of 80   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E4C7B00-08A1-454B-96FF-3C94000F5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6" y="6231084"/>
                <a:ext cx="5688234" cy="1163267"/>
              </a:xfrm>
              <a:prstGeom prst="rect">
                <a:avLst/>
              </a:prstGeom>
              <a:blipFill>
                <a:blip r:embed="rId20"/>
                <a:stretch>
                  <a:fillRect l="-322" t="-1047" b="-10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B9AF25AD-53F9-4DA1-B11D-F69A7D9CA62B}"/>
              </a:ext>
            </a:extLst>
          </p:cNvPr>
          <p:cNvPicPr>
            <a:picLocks noChangeAspect="1"/>
          </p:cNvPicPr>
          <p:nvPr/>
        </p:nvPicPr>
        <p:blipFill rotWithShape="1">
          <a:blip r:embed="rId21"/>
          <a:srcRect l="45277" t="45467" r="43660" b="42508"/>
          <a:stretch/>
        </p:blipFill>
        <p:spPr>
          <a:xfrm>
            <a:off x="2596848" y="5400587"/>
            <a:ext cx="1036641" cy="63379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23F49B58-E385-4B22-AEA3-F33DED9F5733}"/>
              </a:ext>
            </a:extLst>
          </p:cNvPr>
          <p:cNvSpPr txBox="1"/>
          <p:nvPr/>
        </p:nvSpPr>
        <p:spPr>
          <a:xfrm>
            <a:off x="2201345" y="10278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Percentages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2CC6BD-D43B-4670-A73D-0CD07CBAE7DD}"/>
              </a:ext>
            </a:extLst>
          </p:cNvPr>
          <p:cNvSpPr txBox="1"/>
          <p:nvPr/>
        </p:nvSpPr>
        <p:spPr>
          <a:xfrm>
            <a:off x="1934826" y="60071"/>
            <a:ext cx="753455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KS4 Mathematics Knowledge Organiser – Algebra – Part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FBEFBB4-0E7E-4518-8DDF-E92F810FC494}"/>
              </a:ext>
            </a:extLst>
          </p:cNvPr>
          <p:cNvSpPr/>
          <p:nvPr/>
        </p:nvSpPr>
        <p:spPr>
          <a:xfrm>
            <a:off x="0" y="7360749"/>
            <a:ext cx="10693400" cy="20051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6236E94-A220-449C-B60F-556CFDFD08B7}"/>
              </a:ext>
            </a:extLst>
          </p:cNvPr>
          <p:cNvSpPr/>
          <p:nvPr/>
        </p:nvSpPr>
        <p:spPr>
          <a:xfrm>
            <a:off x="0" y="0"/>
            <a:ext cx="10693400" cy="38385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1AE33C-DCCB-4B8A-80F3-4182F580E1F8}"/>
              </a:ext>
            </a:extLst>
          </p:cNvPr>
          <p:cNvSpPr txBox="1"/>
          <p:nvPr/>
        </p:nvSpPr>
        <p:spPr>
          <a:xfrm>
            <a:off x="2340867" y="82542"/>
            <a:ext cx="5976664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000" b="1" baseline="30000" dirty="0">
                <a:solidFill>
                  <a:schemeClr val="bg1"/>
                </a:solidFill>
                <a:latin typeface="Arial"/>
                <a:cs typeface="Arial"/>
              </a:rPr>
              <a:t>Year 7 Mathematics Knowledge Organiser – Fractions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0418E1-49A3-436B-B55A-02830C43C1FC}"/>
              </a:ext>
            </a:extLst>
          </p:cNvPr>
          <p:cNvSpPr txBox="1"/>
          <p:nvPr/>
        </p:nvSpPr>
        <p:spPr>
          <a:xfrm>
            <a:off x="7273370" y="393973"/>
            <a:ext cx="3574011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400" b="1" dirty="0"/>
              <a:t>CONVERTING BETWEEN FRACTIONS, TERMINATING DECIMALS AND PERCENTAGES</a:t>
            </a:r>
            <a:endParaRPr lang="en-GB" sz="1400" dirty="0"/>
          </a:p>
          <a:p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C1A46A-E34C-4884-AE55-1EB2C34125D0}"/>
                  </a:ext>
                </a:extLst>
              </p:cNvPr>
              <p:cNvSpPr/>
              <p:nvPr/>
            </p:nvSpPr>
            <p:spPr>
              <a:xfrm>
                <a:off x="7292732" y="1161469"/>
                <a:ext cx="3484298" cy="1983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4625" indent="-174625">
                  <a:buFont typeface="+mj-lt"/>
                  <a:buAutoNum type="arabicPeriod"/>
                </a:pPr>
                <a:r>
                  <a:rPr lang="en-US" sz="1400" dirty="0">
                    <a:ea typeface="ＭＳ Ｐゴシック" charset="0"/>
                  </a:rPr>
                  <a:t>Write the decimal as a fraction ‘over one’.</a:t>
                </a:r>
              </a:p>
              <a:p>
                <a:pPr marL="174625" indent="-174625">
                  <a:buFont typeface="+mj-lt"/>
                  <a:buAutoNum type="arabicPeriod"/>
                </a:pPr>
                <a:r>
                  <a:rPr lang="en-US" sz="1400" dirty="0">
                    <a:ea typeface="ＭＳ Ｐゴシック" charset="0"/>
                  </a:rPr>
                  <a:t>Convert the fraction into a fraction with whole number in the numerator by multiplying both numerator and denominator by the multiple of 10.</a:t>
                </a:r>
              </a:p>
              <a:p>
                <a:pPr marL="174625" indent="-174625"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n-US" sz="1400" dirty="0">
                    <a:ea typeface="ＭＳ Ｐゴシック" charset="0"/>
                  </a:rPr>
                  <a:t>Simplify.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400" i="1" dirty="0">
                    <a:ea typeface="ＭＳ Ｐゴシック" charset="0"/>
                  </a:rPr>
                  <a:t>Example: Convert 0.84 into a fraction.</a:t>
                </a:r>
              </a:p>
              <a:p>
                <a:pPr indent="174625"/>
                <a:r>
                  <a:rPr lang="en-US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ＭＳ Ｐゴシック" charset="0"/>
                  </a:rPr>
                  <a:t>0.84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0.</m:t>
                        </m:r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84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ＭＳ Ｐゴシック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84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ＭＳ Ｐゴシック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21</m:t>
                        </m:r>
                      </m:num>
                      <m:den>
                        <m:r>
                          <a:rPr lang="en-GB" sz="1400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1400" i="1" dirty="0"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4C1A46A-E34C-4884-AE55-1EB2C34125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732" y="1161469"/>
                <a:ext cx="3484298" cy="1983363"/>
              </a:xfrm>
              <a:prstGeom prst="rect">
                <a:avLst/>
              </a:prstGeom>
              <a:blipFill>
                <a:blip r:embed="rId22"/>
                <a:stretch>
                  <a:fillRect l="-524" t="-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68AC11F-ABC1-4409-BCD7-CD853E5468CE}"/>
              </a:ext>
            </a:extLst>
          </p:cNvPr>
          <p:cNvSpPr txBox="1"/>
          <p:nvPr/>
        </p:nvSpPr>
        <p:spPr>
          <a:xfrm>
            <a:off x="8329119" y="900977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 </a:t>
            </a:r>
          </a:p>
        </p:txBody>
      </p:sp>
      <p:pic>
        <p:nvPicPr>
          <p:cNvPr id="10" name="Graphic 9" descr="Line arrow Straight">
            <a:extLst>
              <a:ext uri="{FF2B5EF4-FFF2-40B4-BE49-F238E27FC236}">
                <a16:creationId xmlns:a16="http://schemas.microsoft.com/office/drawing/2014/main" id="{42176C4F-3E9E-4B95-8727-BBF58005A9D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rot="10800000">
            <a:off x="8718393" y="905633"/>
            <a:ext cx="351344" cy="38309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D7F4D294-052F-49ED-8D30-9734CC458547}"/>
              </a:ext>
            </a:extLst>
          </p:cNvPr>
          <p:cNvSpPr txBox="1"/>
          <p:nvPr/>
        </p:nvSpPr>
        <p:spPr>
          <a:xfrm>
            <a:off x="9182374" y="914271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 </a:t>
            </a:r>
          </a:p>
        </p:txBody>
      </p:sp>
      <p:pic>
        <p:nvPicPr>
          <p:cNvPr id="48" name="Graphic 47" descr="Line arrow Straight">
            <a:extLst>
              <a:ext uri="{FF2B5EF4-FFF2-40B4-BE49-F238E27FC236}">
                <a16:creationId xmlns:a16="http://schemas.microsoft.com/office/drawing/2014/main" id="{AF991406-AD4E-4AED-800E-B549180C4A1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rot="10800000">
            <a:off x="8718393" y="3116773"/>
            <a:ext cx="351344" cy="3830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B9F74F-2F79-40A0-A6D0-231A4D04E5FB}"/>
                  </a:ext>
                </a:extLst>
              </p:cNvPr>
              <p:cNvSpPr/>
              <p:nvPr/>
            </p:nvSpPr>
            <p:spPr>
              <a:xfrm>
                <a:off x="7272626" y="3390882"/>
                <a:ext cx="3364759" cy="2087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4625" indent="-174625">
                  <a:buFont typeface="+mj-lt"/>
                  <a:buAutoNum type="arabicPeriod"/>
                </a:pPr>
                <a:r>
                  <a:rPr lang="en-GB" sz="1400" dirty="0">
                    <a:ea typeface="ＭＳ Ｐゴシック" charset="0"/>
                  </a:rPr>
                  <a:t>Divide the numerator by denominator. </a:t>
                </a:r>
              </a:p>
              <a:p>
                <a:pPr marL="174625" indent="-174625">
                  <a:buFont typeface="+mj-lt"/>
                  <a:buAutoNum type="arabicPeriod"/>
                </a:pPr>
                <a:r>
                  <a:rPr lang="en-GB" sz="1400" dirty="0">
                    <a:ea typeface="ＭＳ Ｐゴシック" charset="0"/>
                  </a:rPr>
                  <a:t>Sometimes, you can help yourself by converting the fraction into the fraction with multiple of 10 in the denominator.</a:t>
                </a:r>
              </a:p>
              <a:p>
                <a:r>
                  <a:rPr lang="en-US" sz="1400" i="1" dirty="0">
                    <a:ea typeface="ＭＳ Ｐゴシック" charset="0"/>
                  </a:rPr>
                  <a:t>Example1: 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ＭＳ Ｐゴシック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ＭＳ Ｐゴシック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1400" i="1" dirty="0">
                    <a:ea typeface="ＭＳ Ｐゴシック" charset="0"/>
                  </a:rPr>
                  <a:t> to decimal</a:t>
                </a:r>
              </a:p>
              <a:p>
                <a:pPr marL="174625"/>
                <a:r>
                  <a:rPr lang="en-US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ＭＳ Ｐゴシック" charset="0"/>
                  </a:rPr>
                  <a:t>2 ÷ 9 = 0.22222….. </a:t>
                </a:r>
              </a:p>
              <a:p>
                <a:r>
                  <a:rPr lang="en-US" sz="1400" i="1" dirty="0">
                    <a:ea typeface="ＭＳ Ｐゴシック" charset="0"/>
                  </a:rPr>
                  <a:t>Example2: 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ＭＳ Ｐゴシック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ＭＳ Ｐゴシック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1400" i="1" dirty="0">
                    <a:ea typeface="ＭＳ Ｐゴシック" charset="0"/>
                  </a:rPr>
                  <a:t> to decimal</a:t>
                </a:r>
              </a:p>
              <a:p>
                <a:pPr indent="174625"/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25</m:t>
                        </m:r>
                      </m:den>
                    </m:f>
                    <m:r>
                      <a:rPr lang="en-GB" sz="14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ea typeface="ＭＳ Ｐゴシック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8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a typeface="ＭＳ Ｐゴシック" charset="0"/>
                  </a:rPr>
                  <a:t>              8÷ 100 = 0.08</a:t>
                </a: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0B9F74F-2F79-40A0-A6D0-231A4D04E5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626" y="3390882"/>
                <a:ext cx="3364759" cy="2087303"/>
              </a:xfrm>
              <a:prstGeom prst="rect">
                <a:avLst/>
              </a:prstGeom>
              <a:blipFill>
                <a:blip r:embed="rId25"/>
                <a:stretch>
                  <a:fillRect l="-543" t="-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A5E4BD29-EEF5-4B4C-8C42-933EB080887B}"/>
              </a:ext>
            </a:extLst>
          </p:cNvPr>
          <p:cNvSpPr txBox="1"/>
          <p:nvPr/>
        </p:nvSpPr>
        <p:spPr>
          <a:xfrm>
            <a:off x="9178344" y="3105040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432378-C77A-47BF-8325-C576B8556E25}"/>
              </a:ext>
            </a:extLst>
          </p:cNvPr>
          <p:cNvSpPr txBox="1"/>
          <p:nvPr/>
        </p:nvSpPr>
        <p:spPr>
          <a:xfrm>
            <a:off x="8265726" y="3105040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 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0FDA081-8CFA-44A8-BDF1-AD091B5C7D22}"/>
              </a:ext>
            </a:extLst>
          </p:cNvPr>
          <p:cNvCxnSpPr>
            <a:cxnSpLocks/>
          </p:cNvCxnSpPr>
          <p:nvPr/>
        </p:nvCxnSpPr>
        <p:spPr>
          <a:xfrm>
            <a:off x="3646569" y="6319917"/>
            <a:ext cx="3603065" cy="77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35C5069-6FF8-4F34-A43E-6CC9D5FA07E1}"/>
              </a:ext>
            </a:extLst>
          </p:cNvPr>
          <p:cNvCxnSpPr>
            <a:cxnSpLocks/>
          </p:cNvCxnSpPr>
          <p:nvPr/>
        </p:nvCxnSpPr>
        <p:spPr>
          <a:xfrm>
            <a:off x="32029" y="6207419"/>
            <a:ext cx="3603065" cy="774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10BB886-0038-49FB-B38C-1E86B08283CD}"/>
              </a:ext>
            </a:extLst>
          </p:cNvPr>
          <p:cNvSpPr txBox="1"/>
          <p:nvPr/>
        </p:nvSpPr>
        <p:spPr>
          <a:xfrm>
            <a:off x="8314403" y="5725029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 </a:t>
            </a:r>
          </a:p>
        </p:txBody>
      </p:sp>
      <p:pic>
        <p:nvPicPr>
          <p:cNvPr id="58" name="Graphic 57" descr="Line arrow Straight">
            <a:extLst>
              <a:ext uri="{FF2B5EF4-FFF2-40B4-BE49-F238E27FC236}">
                <a16:creationId xmlns:a16="http://schemas.microsoft.com/office/drawing/2014/main" id="{BFED6D0A-0B2F-4D80-BB80-AFAA1528ABD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 rot="10800000">
            <a:off x="8736967" y="5663449"/>
            <a:ext cx="351344" cy="30226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6C425F39-9149-4C1D-A0A0-71C894BBA684}"/>
              </a:ext>
            </a:extLst>
          </p:cNvPr>
          <p:cNvSpPr txBox="1"/>
          <p:nvPr/>
        </p:nvSpPr>
        <p:spPr>
          <a:xfrm>
            <a:off x="9167658" y="5738323"/>
            <a:ext cx="47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 </a:t>
            </a:r>
          </a:p>
        </p:txBody>
      </p:sp>
      <p:pic>
        <p:nvPicPr>
          <p:cNvPr id="60" name="Graphic 59" descr="Line arrow Straight">
            <a:extLst>
              <a:ext uri="{FF2B5EF4-FFF2-40B4-BE49-F238E27FC236}">
                <a16:creationId xmlns:a16="http://schemas.microsoft.com/office/drawing/2014/main" id="{CD5A9CB7-CC3C-48A4-A83D-C7754943039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739326" y="5899664"/>
            <a:ext cx="351344" cy="3022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AC99B4-A364-4474-9415-E8F5EEC3DF1C}"/>
              </a:ext>
            </a:extLst>
          </p:cNvPr>
          <p:cNvSpPr txBox="1"/>
          <p:nvPr/>
        </p:nvSpPr>
        <p:spPr>
          <a:xfrm>
            <a:off x="8243347" y="5508723"/>
            <a:ext cx="1397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Multiply by 100 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1F7181-BE5C-46F5-95C8-EED1F5C44B21}"/>
              </a:ext>
            </a:extLst>
          </p:cNvPr>
          <p:cNvSpPr txBox="1"/>
          <p:nvPr/>
        </p:nvSpPr>
        <p:spPr>
          <a:xfrm>
            <a:off x="8314403" y="6011721"/>
            <a:ext cx="1436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Divide by 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99E1E4A-3BAF-4ED3-8EDD-CAFBBB7696D1}"/>
                  </a:ext>
                </a:extLst>
              </p:cNvPr>
              <p:cNvSpPr/>
              <p:nvPr/>
            </p:nvSpPr>
            <p:spPr>
              <a:xfrm>
                <a:off x="7311268" y="6302876"/>
                <a:ext cx="3385177" cy="1152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i="1" dirty="0"/>
                  <a:t>Examples: 	0.04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= (0.04 ×100) % = 4%</a:t>
                </a:r>
              </a:p>
              <a:p>
                <a:r>
                  <a:rPr lang="en-GB" sz="1400" i="1" dirty="0"/>
                  <a:t>		1.2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= (1.2 × 100)% = 120%</a:t>
                </a:r>
              </a:p>
              <a:p>
                <a:r>
                  <a:rPr lang="en-GB" sz="1400" i="1" dirty="0"/>
                  <a:t>		23%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400" b="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= 0.23</a:t>
                </a:r>
                <a:endParaRPr lang="en-GB" sz="1400" b="0" i="1" dirty="0"/>
              </a:p>
              <a:p>
                <a:r>
                  <a:rPr lang="en-GB" sz="1400" i="1" dirty="0"/>
                  <a:t>		5% </a:t>
                </a:r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14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= 0.05</a:t>
                </a:r>
                <a:endParaRPr lang="en-GB" sz="1400" i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99E1E4A-3BAF-4ED3-8EDD-CAFBBB7696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268" y="6302876"/>
                <a:ext cx="3385177" cy="1152944"/>
              </a:xfrm>
              <a:prstGeom prst="rect">
                <a:avLst/>
              </a:prstGeom>
              <a:blipFill>
                <a:blip r:embed="rId26"/>
                <a:stretch>
                  <a:fillRect l="-540" t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0D2B09A-8EF5-48EC-B47C-32031671742F}"/>
              </a:ext>
            </a:extLst>
          </p:cNvPr>
          <p:cNvSpPr/>
          <p:nvPr/>
        </p:nvSpPr>
        <p:spPr>
          <a:xfrm>
            <a:off x="8217218" y="5471663"/>
            <a:ext cx="1436360" cy="85600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7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847D44E54C4748BC492F9720AFBC92" ma:contentTypeVersion="14" ma:contentTypeDescription="Create a new document." ma:contentTypeScope="" ma:versionID="bbefd494e0bab0f5742644705a14b36e">
  <xsd:schema xmlns:xsd="http://www.w3.org/2001/XMLSchema" xmlns:xs="http://www.w3.org/2001/XMLSchema" xmlns:p="http://schemas.microsoft.com/office/2006/metadata/properties" xmlns:ns2="8e7627a9-192a-497a-b415-05f6d8fd8a0e" xmlns:ns3="5216ce24-b70b-41e7-a212-1409ee204357" targetNamespace="http://schemas.microsoft.com/office/2006/metadata/properties" ma:root="true" ma:fieldsID="0e235c50d888f2417786e7fe5474fdf8" ns2:_="" ns3:_="">
    <xsd:import namespace="8e7627a9-192a-497a-b415-05f6d8fd8a0e"/>
    <xsd:import namespace="5216ce24-b70b-41e7-a212-1409ee20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Comment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627a9-192a-497a-b415-05f6d8fd8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Comments" ma:index="16" nillable="true" ma:displayName="Comments" ma:description="M" ma:format="Dropdown" ma:internalName="Comments">
      <xsd:simpleType>
        <xsd:restriction base="dms:Text">
          <xsd:maxLength value="255"/>
        </xsd:restriction>
      </xsd:simpleType>
    </xsd:element>
    <xsd:element name="_Flow_SignoffStatus" ma:index="17" nillable="true" ma:displayName="Sign-off status" ma:internalName="_x0024_Resources_x003a_core_x002c_Signoff_Status_x003b_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6ce24-b70b-41e7-a212-1409ee20435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8e7627a9-192a-497a-b415-05f6d8fd8a0e" xsi:nil="true"/>
    <_Flow_SignoffStatus xmlns="8e7627a9-192a-497a-b415-05f6d8fd8a0e" xsi:nil="true"/>
  </documentManagement>
</p:properties>
</file>

<file path=customXml/itemProps1.xml><?xml version="1.0" encoding="utf-8"?>
<ds:datastoreItem xmlns:ds="http://schemas.openxmlformats.org/officeDocument/2006/customXml" ds:itemID="{2251050A-4D40-4B94-92F2-24E7BE0FE5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9FEB7-4D93-4B50-9077-ECCFF8B2B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627a9-192a-497a-b415-05f6d8fd8a0e"/>
    <ds:schemaRef ds:uri="5216ce24-b70b-41e7-a212-1409ee204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671552-F311-4FE1-B8A1-B17065898F2C}">
  <ds:schemaRefs>
    <ds:schemaRef ds:uri="http://schemas.microsoft.com/office/2006/metadata/properties"/>
    <ds:schemaRef ds:uri="http://schemas.microsoft.com/office/infopath/2007/PartnerControls"/>
    <ds:schemaRef ds:uri="8e7627a9-192a-497a-b415-05f6d8fd8a0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1063</Words>
  <Application>Microsoft Office PowerPoint</Application>
  <PresentationFormat>Custom</PresentationFormat>
  <Paragraphs>150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 Naseem Kaukab - Maths Teacher</dc:creator>
  <cp:keywords/>
  <dc:description/>
  <cp:lastModifiedBy>Marianna Kaukab</cp:lastModifiedBy>
  <cp:revision>151</cp:revision>
  <dcterms:created xsi:type="dcterms:W3CDTF">2020-01-23T16:15:52Z</dcterms:created>
  <dcterms:modified xsi:type="dcterms:W3CDTF">2021-01-26T08:58:20Z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0x0101008D847D44E54C4748BC492F9720AFBC92</vt:lpwstr>
  </property>
</Properties>
</file>